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246" autoAdjust="0"/>
    <p:restoredTop sz="94660"/>
  </p:normalViewPr>
  <p:slideViewPr>
    <p:cSldViewPr>
      <p:cViewPr>
        <p:scale>
          <a:sx n="125" d="100"/>
          <a:sy n="125" d="100"/>
        </p:scale>
        <p:origin x="-528" y="-78"/>
      </p:cViewPr>
      <p:guideLst>
        <p:guide orient="horz" pos="312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232CB6-B5DB-4FC2-8825-D808523ABA1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MY"/>
        </a:p>
      </dgm:t>
    </dgm:pt>
    <dgm:pt modelId="{CD368B28-9C5B-4E3F-A62B-3EB8B01CC722}">
      <dgm:prSet phldrT="[Text]" custT="1"/>
      <dgm:spPr/>
      <dgm:t>
        <a:bodyPr/>
        <a:lstStyle/>
        <a:p>
          <a:r>
            <a:rPr lang="en-US" sz="1000" dirty="0" smtClean="0"/>
            <a:t>Sources of pollution</a:t>
          </a:r>
          <a:endParaRPr lang="en-MY" sz="1000" dirty="0"/>
        </a:p>
      </dgm:t>
    </dgm:pt>
    <dgm:pt modelId="{C0939F33-E270-4658-AA2C-3DED8AD7A0A3}" type="parTrans" cxnId="{DB77934E-8A9D-4EDA-A141-D8BBB83418B0}">
      <dgm:prSet/>
      <dgm:spPr/>
      <dgm:t>
        <a:bodyPr/>
        <a:lstStyle/>
        <a:p>
          <a:endParaRPr lang="en-MY"/>
        </a:p>
      </dgm:t>
    </dgm:pt>
    <dgm:pt modelId="{54460959-F19C-4C82-999C-2D41E8E64A8F}" type="sibTrans" cxnId="{DB77934E-8A9D-4EDA-A141-D8BBB83418B0}">
      <dgm:prSet/>
      <dgm:spPr/>
      <dgm:t>
        <a:bodyPr/>
        <a:lstStyle/>
        <a:p>
          <a:endParaRPr lang="en-MY"/>
        </a:p>
      </dgm:t>
    </dgm:pt>
    <dgm:pt modelId="{5F1DA22C-E05E-426F-8F1D-9FE0CE22F7E9}">
      <dgm:prSet phldrT="[Text]" custT="1"/>
      <dgm:spPr/>
      <dgm:t>
        <a:bodyPr/>
        <a:lstStyle/>
        <a:p>
          <a:r>
            <a:rPr lang="en-US" sz="800" dirty="0" smtClean="0"/>
            <a:t>Petrochemical waste</a:t>
          </a:r>
          <a:endParaRPr lang="en-MY" sz="800" dirty="0"/>
        </a:p>
      </dgm:t>
    </dgm:pt>
    <dgm:pt modelId="{3CE162FD-7930-4FE4-93A7-1CD782ED773B}" type="parTrans" cxnId="{D7F38AA1-4253-4786-A426-1F8B65AD158F}">
      <dgm:prSet/>
      <dgm:spPr/>
      <dgm:t>
        <a:bodyPr/>
        <a:lstStyle/>
        <a:p>
          <a:endParaRPr lang="en-MY"/>
        </a:p>
      </dgm:t>
    </dgm:pt>
    <dgm:pt modelId="{2EC83184-4C24-4116-AC53-A886064C8340}" type="sibTrans" cxnId="{D7F38AA1-4253-4786-A426-1F8B65AD158F}">
      <dgm:prSet/>
      <dgm:spPr/>
      <dgm:t>
        <a:bodyPr/>
        <a:lstStyle/>
        <a:p>
          <a:endParaRPr lang="en-MY"/>
        </a:p>
      </dgm:t>
    </dgm:pt>
    <dgm:pt modelId="{386FE482-D99A-48B3-B5BD-B13E19D1F3AC}">
      <dgm:prSet phldrT="[Text]" custT="1"/>
      <dgm:spPr/>
      <dgm:t>
        <a:bodyPr/>
        <a:lstStyle/>
        <a:p>
          <a:r>
            <a:rPr lang="en-US" sz="1000" dirty="0" smtClean="0"/>
            <a:t>Impacts on environment</a:t>
          </a:r>
          <a:endParaRPr lang="en-MY" sz="1000" dirty="0"/>
        </a:p>
      </dgm:t>
    </dgm:pt>
    <dgm:pt modelId="{28C9E8FA-0EB1-4ACA-8FBD-18AAD9A8BB45}" type="parTrans" cxnId="{D403C2B4-FA44-4773-804D-C9240C4B44CD}">
      <dgm:prSet/>
      <dgm:spPr/>
      <dgm:t>
        <a:bodyPr/>
        <a:lstStyle/>
        <a:p>
          <a:endParaRPr lang="en-MY"/>
        </a:p>
      </dgm:t>
    </dgm:pt>
    <dgm:pt modelId="{4D3C4AD6-95EF-46F3-B8AB-1B66B51F68AA}" type="sibTrans" cxnId="{D403C2B4-FA44-4773-804D-C9240C4B44CD}">
      <dgm:prSet/>
      <dgm:spPr/>
      <dgm:t>
        <a:bodyPr/>
        <a:lstStyle/>
        <a:p>
          <a:endParaRPr lang="en-MY"/>
        </a:p>
      </dgm:t>
    </dgm:pt>
    <dgm:pt modelId="{14658C53-8707-4E56-9F14-31C90A2C88C4}">
      <dgm:prSet phldrT="[Text]" custT="1"/>
      <dgm:spPr/>
      <dgm:t>
        <a:bodyPr/>
        <a:lstStyle/>
        <a:p>
          <a:r>
            <a:rPr lang="en-US" sz="800" dirty="0" smtClean="0"/>
            <a:t>SO2</a:t>
          </a:r>
          <a:r>
            <a:rPr lang="en-US" sz="800" dirty="0" smtClean="0"/>
            <a:t> forms acid rain with oxygen and water</a:t>
          </a:r>
          <a:endParaRPr lang="en-MY" sz="800" dirty="0"/>
        </a:p>
      </dgm:t>
    </dgm:pt>
    <dgm:pt modelId="{A119C472-5F96-45E9-B6CB-552BF5665F4D}" type="parTrans" cxnId="{FAB4E2A7-82DF-412C-BB17-D850B6CA00AF}">
      <dgm:prSet/>
      <dgm:spPr/>
      <dgm:t>
        <a:bodyPr/>
        <a:lstStyle/>
        <a:p>
          <a:endParaRPr lang="en-MY"/>
        </a:p>
      </dgm:t>
    </dgm:pt>
    <dgm:pt modelId="{7BE1E0B5-BB6E-4E87-A524-F264E23CCA4A}" type="sibTrans" cxnId="{FAB4E2A7-82DF-412C-BB17-D850B6CA00AF}">
      <dgm:prSet/>
      <dgm:spPr/>
      <dgm:t>
        <a:bodyPr/>
        <a:lstStyle/>
        <a:p>
          <a:endParaRPr lang="en-MY"/>
        </a:p>
      </dgm:t>
    </dgm:pt>
    <dgm:pt modelId="{9D89C4EE-0A8F-416A-B890-D2AB8F1F9729}">
      <dgm:prSet phldrT="[Text]" custT="1"/>
      <dgm:spPr/>
      <dgm:t>
        <a:bodyPr/>
        <a:lstStyle/>
        <a:p>
          <a:r>
            <a:rPr lang="en-US" sz="1000" dirty="0" smtClean="0"/>
            <a:t>Measures</a:t>
          </a:r>
          <a:endParaRPr lang="en-MY" sz="1000" dirty="0"/>
        </a:p>
      </dgm:t>
    </dgm:pt>
    <dgm:pt modelId="{EBD50063-0E50-4ABC-A22C-BBECC0B0DD69}" type="parTrans" cxnId="{40B9A80F-F612-4699-9645-DA15A44E4C62}">
      <dgm:prSet/>
      <dgm:spPr/>
      <dgm:t>
        <a:bodyPr/>
        <a:lstStyle/>
        <a:p>
          <a:endParaRPr lang="en-MY"/>
        </a:p>
      </dgm:t>
    </dgm:pt>
    <dgm:pt modelId="{444C7D42-19C8-402F-AC6F-D9AD89F0B721}" type="sibTrans" cxnId="{40B9A80F-F612-4699-9645-DA15A44E4C62}">
      <dgm:prSet/>
      <dgm:spPr/>
      <dgm:t>
        <a:bodyPr/>
        <a:lstStyle/>
        <a:p>
          <a:endParaRPr lang="en-MY"/>
        </a:p>
      </dgm:t>
    </dgm:pt>
    <dgm:pt modelId="{9A392C10-9E6F-4B2D-A570-4E08EB0D61E6}">
      <dgm:prSet phldrT="[Text]"/>
      <dgm:spPr/>
      <dgm:t>
        <a:bodyPr/>
        <a:lstStyle/>
        <a:p>
          <a:r>
            <a:rPr lang="en-US" dirty="0" smtClean="0"/>
            <a:t>Government can exercise larger pollution control over petrochemical plants to ensure that that they follow strict guidelines, ensuring ambient air quality in the area.</a:t>
          </a:r>
          <a:endParaRPr lang="en-MY" dirty="0"/>
        </a:p>
      </dgm:t>
    </dgm:pt>
    <dgm:pt modelId="{DA3C9A43-0981-44FD-8943-6D7FD1DC18B1}" type="parTrans" cxnId="{7C08B9D3-A873-4A74-B662-BC11A08925AF}">
      <dgm:prSet/>
      <dgm:spPr/>
      <dgm:t>
        <a:bodyPr/>
        <a:lstStyle/>
        <a:p>
          <a:endParaRPr lang="en-MY"/>
        </a:p>
      </dgm:t>
    </dgm:pt>
    <dgm:pt modelId="{38417A40-2E2A-4670-839A-AC683E9754FB}" type="sibTrans" cxnId="{7C08B9D3-A873-4A74-B662-BC11A08925AF}">
      <dgm:prSet/>
      <dgm:spPr/>
      <dgm:t>
        <a:bodyPr/>
        <a:lstStyle/>
        <a:p>
          <a:endParaRPr lang="en-MY"/>
        </a:p>
      </dgm:t>
    </dgm:pt>
    <dgm:pt modelId="{09F087C4-2830-4F43-8CAA-884A0FC9A621}">
      <dgm:prSet phldrT="[Text]"/>
      <dgm:spPr/>
      <dgm:t>
        <a:bodyPr/>
        <a:lstStyle/>
        <a:p>
          <a:r>
            <a:rPr lang="en-US" dirty="0" smtClean="0"/>
            <a:t>At the same time, constant R&amp;D can be conducted to research more efficient equipment and technology to reduce emission of SO2 from petrochemical plants.</a:t>
          </a:r>
          <a:endParaRPr lang="en-MY" dirty="0"/>
        </a:p>
      </dgm:t>
    </dgm:pt>
    <dgm:pt modelId="{55356E19-1E3E-4E98-9A7A-B1A7F1DB7947}" type="parTrans" cxnId="{E11C4DBE-2345-4C9D-9D8D-BDCAC852A33E}">
      <dgm:prSet/>
      <dgm:spPr/>
      <dgm:t>
        <a:bodyPr/>
        <a:lstStyle/>
        <a:p>
          <a:endParaRPr lang="en-MY"/>
        </a:p>
      </dgm:t>
    </dgm:pt>
    <dgm:pt modelId="{C7AB7E8F-B813-4EFD-A6BD-572CCC7D11EE}" type="sibTrans" cxnId="{E11C4DBE-2345-4C9D-9D8D-BDCAC852A33E}">
      <dgm:prSet/>
      <dgm:spPr/>
      <dgm:t>
        <a:bodyPr/>
        <a:lstStyle/>
        <a:p>
          <a:endParaRPr lang="en-MY"/>
        </a:p>
      </dgm:t>
    </dgm:pt>
    <dgm:pt modelId="{12E00221-9AF9-4338-9152-31C664F43377}">
      <dgm:prSet phldrT="[Text]" custT="1"/>
      <dgm:spPr/>
      <dgm:t>
        <a:bodyPr/>
        <a:lstStyle/>
        <a:p>
          <a:r>
            <a:rPr lang="en-US" sz="800" dirty="0" smtClean="0"/>
            <a:t>Combustion of hydrocarbons releases greenhouse gases (</a:t>
          </a:r>
          <a:r>
            <a:rPr lang="en-US" sz="800" dirty="0" err="1" smtClean="0"/>
            <a:t>Eg</a:t>
          </a:r>
          <a:r>
            <a:rPr lang="en-US" sz="800" dirty="0" smtClean="0"/>
            <a:t>. SO2)</a:t>
          </a:r>
          <a:endParaRPr lang="en-MY" sz="800" dirty="0"/>
        </a:p>
      </dgm:t>
    </dgm:pt>
    <dgm:pt modelId="{5E3BCF90-682E-4781-A398-F970FF180FD1}" type="parTrans" cxnId="{1C5519BF-F56E-41D0-AFC4-7F47513E2C28}">
      <dgm:prSet/>
      <dgm:spPr/>
      <dgm:t>
        <a:bodyPr/>
        <a:lstStyle/>
        <a:p>
          <a:endParaRPr lang="en-MY"/>
        </a:p>
      </dgm:t>
    </dgm:pt>
    <dgm:pt modelId="{E2D793D1-2585-4B11-B7C9-DFAA101A1F36}" type="sibTrans" cxnId="{1C5519BF-F56E-41D0-AFC4-7F47513E2C28}">
      <dgm:prSet/>
      <dgm:spPr/>
      <dgm:t>
        <a:bodyPr/>
        <a:lstStyle/>
        <a:p>
          <a:endParaRPr lang="en-MY"/>
        </a:p>
      </dgm:t>
    </dgm:pt>
    <dgm:pt modelId="{D4123BCC-CE89-41E4-8E7E-FAE5529C56FC}">
      <dgm:prSet phldrT="[Text]" custT="1"/>
      <dgm:spPr/>
      <dgm:t>
        <a:bodyPr/>
        <a:lstStyle/>
        <a:p>
          <a:r>
            <a:rPr lang="en-US" sz="800" dirty="0" smtClean="0"/>
            <a:t>Used for petrochemical plants and R&amp;D </a:t>
          </a:r>
          <a:r>
            <a:rPr lang="en-US" sz="800" dirty="0" err="1" smtClean="0"/>
            <a:t>centres</a:t>
          </a:r>
          <a:endParaRPr lang="en-MY" sz="800" dirty="0"/>
        </a:p>
      </dgm:t>
    </dgm:pt>
    <dgm:pt modelId="{29A954D5-F758-414B-B8EE-DB21551C5143}" type="parTrans" cxnId="{E9D8522F-4D62-4080-B839-BC0CA11A1755}">
      <dgm:prSet/>
      <dgm:spPr/>
      <dgm:t>
        <a:bodyPr/>
        <a:lstStyle/>
        <a:p>
          <a:endParaRPr lang="en-MY"/>
        </a:p>
      </dgm:t>
    </dgm:pt>
    <dgm:pt modelId="{E3D8334A-C294-46B4-9C54-7CB286A9CC09}" type="sibTrans" cxnId="{E9D8522F-4D62-4080-B839-BC0CA11A1755}">
      <dgm:prSet/>
      <dgm:spPr/>
      <dgm:t>
        <a:bodyPr/>
        <a:lstStyle/>
        <a:p>
          <a:endParaRPr lang="en-MY"/>
        </a:p>
      </dgm:t>
    </dgm:pt>
    <dgm:pt modelId="{25134478-C38E-4E83-9C37-27D4C0370260}">
      <dgm:prSet phldrT="[Text]" custT="1"/>
      <dgm:spPr/>
      <dgm:t>
        <a:bodyPr/>
        <a:lstStyle/>
        <a:p>
          <a:r>
            <a:rPr lang="en-US" sz="800" dirty="0" smtClean="0"/>
            <a:t>Acid rain changes the pH of soil</a:t>
          </a:r>
          <a:endParaRPr lang="en-MY" sz="800" dirty="0"/>
        </a:p>
      </dgm:t>
    </dgm:pt>
    <dgm:pt modelId="{AC1A0E7E-82E9-405D-9B61-7985B51723ED}" type="parTrans" cxnId="{CB2D87C1-0A13-4D5E-B917-FF45841B2965}">
      <dgm:prSet/>
      <dgm:spPr/>
      <dgm:t>
        <a:bodyPr/>
        <a:lstStyle/>
        <a:p>
          <a:endParaRPr lang="en-MY"/>
        </a:p>
      </dgm:t>
    </dgm:pt>
    <dgm:pt modelId="{BF11FB91-DAED-406C-B95D-3AB3C80C826F}" type="sibTrans" cxnId="{CB2D87C1-0A13-4D5E-B917-FF45841B2965}">
      <dgm:prSet/>
      <dgm:spPr/>
      <dgm:t>
        <a:bodyPr/>
        <a:lstStyle/>
        <a:p>
          <a:endParaRPr lang="en-MY"/>
        </a:p>
      </dgm:t>
    </dgm:pt>
    <dgm:pt modelId="{283B22DD-A529-4EAA-9FB5-C91724BA2AFF}">
      <dgm:prSet phldrT="[Text]" custT="1"/>
      <dgm:spPr/>
      <dgm:t>
        <a:bodyPr/>
        <a:lstStyle/>
        <a:p>
          <a:r>
            <a:rPr lang="en-US" sz="800" dirty="0" smtClean="0"/>
            <a:t>Food chain/web: Plant growth will be affected due to change in pH and also </a:t>
          </a:r>
          <a:r>
            <a:rPr lang="en-US" sz="800" dirty="0" smtClean="0"/>
            <a:t>SO2 entering and damaging leaves</a:t>
          </a:r>
          <a:endParaRPr lang="en-MY" sz="800" dirty="0"/>
        </a:p>
      </dgm:t>
    </dgm:pt>
    <dgm:pt modelId="{1AA76FCA-0040-4AA8-961D-F07B4344D741}" type="parTrans" cxnId="{44837A94-92D5-46B3-A325-7396D6536CAA}">
      <dgm:prSet/>
      <dgm:spPr/>
      <dgm:t>
        <a:bodyPr/>
        <a:lstStyle/>
        <a:p>
          <a:endParaRPr lang="en-MY"/>
        </a:p>
      </dgm:t>
    </dgm:pt>
    <dgm:pt modelId="{3CE00101-73D4-4580-A2C7-3D04E3FA10BD}" type="sibTrans" cxnId="{44837A94-92D5-46B3-A325-7396D6536CAA}">
      <dgm:prSet/>
      <dgm:spPr/>
      <dgm:t>
        <a:bodyPr/>
        <a:lstStyle/>
        <a:p>
          <a:endParaRPr lang="en-MY"/>
        </a:p>
      </dgm:t>
    </dgm:pt>
    <dgm:pt modelId="{55B42E85-555F-43E9-92BE-F9A3F641BBED}">
      <dgm:prSet phldrT="[Text]" custT="1"/>
      <dgm:spPr/>
      <dgm:t>
        <a:bodyPr/>
        <a:lstStyle/>
        <a:p>
          <a:r>
            <a:rPr lang="en-US" sz="800" dirty="0" smtClean="0"/>
            <a:t>Toxic gases causes respiratory problems</a:t>
          </a:r>
          <a:endParaRPr lang="en-MY" sz="800" dirty="0"/>
        </a:p>
      </dgm:t>
    </dgm:pt>
    <dgm:pt modelId="{150AA920-3A66-40A7-AA7D-7A4AE5F84047}" type="parTrans" cxnId="{51F72ACB-A9DA-4309-8CEA-A5A0F375735D}">
      <dgm:prSet/>
      <dgm:spPr/>
      <dgm:t>
        <a:bodyPr/>
        <a:lstStyle/>
        <a:p>
          <a:endParaRPr lang="en-MY"/>
        </a:p>
      </dgm:t>
    </dgm:pt>
    <dgm:pt modelId="{F8E137D7-A54A-44C2-86EE-42B3B796D07B}" type="sibTrans" cxnId="{51F72ACB-A9DA-4309-8CEA-A5A0F375735D}">
      <dgm:prSet/>
      <dgm:spPr/>
      <dgm:t>
        <a:bodyPr/>
        <a:lstStyle/>
        <a:p>
          <a:endParaRPr lang="en-MY"/>
        </a:p>
      </dgm:t>
    </dgm:pt>
    <dgm:pt modelId="{31EC079C-CE73-4B13-B6B8-82B4C6912A8F}">
      <dgm:prSet phldrT="[Text]" custT="1"/>
      <dgm:spPr/>
      <dgm:t>
        <a:bodyPr/>
        <a:lstStyle/>
        <a:p>
          <a:r>
            <a:rPr lang="en-US" sz="800" dirty="0" smtClean="0"/>
            <a:t>Producers will decrease hence other organisms in the food web will also decrease</a:t>
          </a:r>
          <a:endParaRPr lang="en-MY" sz="800" dirty="0"/>
        </a:p>
      </dgm:t>
    </dgm:pt>
    <dgm:pt modelId="{4A157BF8-A76A-4771-8A83-415C712E9450}" type="parTrans" cxnId="{4137645B-5681-4B27-8BEB-AD0F7312CF9B}">
      <dgm:prSet/>
      <dgm:spPr/>
      <dgm:t>
        <a:bodyPr/>
        <a:lstStyle/>
        <a:p>
          <a:endParaRPr lang="en-MY"/>
        </a:p>
      </dgm:t>
    </dgm:pt>
    <dgm:pt modelId="{493F92C4-8C79-4F7E-8EA0-1D0A3FE38AE0}" type="sibTrans" cxnId="{4137645B-5681-4B27-8BEB-AD0F7312CF9B}">
      <dgm:prSet/>
      <dgm:spPr/>
      <dgm:t>
        <a:bodyPr/>
        <a:lstStyle/>
        <a:p>
          <a:endParaRPr lang="en-MY"/>
        </a:p>
      </dgm:t>
    </dgm:pt>
    <dgm:pt modelId="{FF66A9EF-B9DB-4157-BE16-2E96C24A3187}">
      <dgm:prSet phldrT="[Text]" custT="1"/>
      <dgm:spPr/>
      <dgm:t>
        <a:bodyPr/>
        <a:lstStyle/>
        <a:p>
          <a:r>
            <a:rPr lang="en-US" sz="800" dirty="0" smtClean="0"/>
            <a:t>Natural variety makeup of flora and fauna will also be disrupted as acid rain will cause the water to be unsuitable for the plants as well as the sea animals</a:t>
          </a:r>
          <a:endParaRPr lang="en-MY" sz="800" dirty="0"/>
        </a:p>
      </dgm:t>
    </dgm:pt>
    <dgm:pt modelId="{0C30720A-1BFA-423D-8CD2-6D72C28DF3F9}" type="parTrans" cxnId="{4171433B-DC35-4F9A-AED3-7AAA37EAF091}">
      <dgm:prSet/>
      <dgm:spPr/>
      <dgm:t>
        <a:bodyPr/>
        <a:lstStyle/>
        <a:p>
          <a:endParaRPr lang="en-MY"/>
        </a:p>
      </dgm:t>
    </dgm:pt>
    <dgm:pt modelId="{4C15BB1B-EF2C-4F1F-825D-F5EBDA120BC9}" type="sibTrans" cxnId="{4171433B-DC35-4F9A-AED3-7AAA37EAF091}">
      <dgm:prSet/>
      <dgm:spPr/>
      <dgm:t>
        <a:bodyPr/>
        <a:lstStyle/>
        <a:p>
          <a:endParaRPr lang="en-MY"/>
        </a:p>
      </dgm:t>
    </dgm:pt>
    <dgm:pt modelId="{B34BB121-7D7C-4367-9F7B-A5154BC35EC5}">
      <dgm:prSet phldrT="[Text]"/>
      <dgm:spPr/>
      <dgm:t>
        <a:bodyPr/>
        <a:lstStyle/>
        <a:p>
          <a:r>
            <a:rPr lang="en-US" dirty="0" smtClean="0"/>
            <a:t>Usage of petrochemicals can also be reduced by introducing alternate energy sources </a:t>
          </a:r>
          <a:r>
            <a:rPr lang="en-US" dirty="0" err="1" smtClean="0"/>
            <a:t>eg</a:t>
          </a:r>
          <a:r>
            <a:rPr lang="en-US" dirty="0" smtClean="0"/>
            <a:t> solar energy</a:t>
          </a:r>
          <a:endParaRPr lang="en-MY" dirty="0"/>
        </a:p>
      </dgm:t>
    </dgm:pt>
    <dgm:pt modelId="{B386D18F-7AB0-4D7E-9C3F-82B9E3DC6845}" type="parTrans" cxnId="{C3C527E4-1375-4C29-9F16-A98C1EB3BEBE}">
      <dgm:prSet/>
      <dgm:spPr/>
      <dgm:t>
        <a:bodyPr/>
        <a:lstStyle/>
        <a:p>
          <a:endParaRPr lang="en-MY"/>
        </a:p>
      </dgm:t>
    </dgm:pt>
    <dgm:pt modelId="{0580207A-CFEC-42D9-BE12-0DBFCC2FE95F}" type="sibTrans" cxnId="{C3C527E4-1375-4C29-9F16-A98C1EB3BEBE}">
      <dgm:prSet/>
      <dgm:spPr/>
      <dgm:t>
        <a:bodyPr/>
        <a:lstStyle/>
        <a:p>
          <a:endParaRPr lang="en-MY"/>
        </a:p>
      </dgm:t>
    </dgm:pt>
    <dgm:pt modelId="{0728FDBF-DD56-49EB-AE80-1764B15C5F6E}" type="pres">
      <dgm:prSet presAssocID="{BA232CB6-B5DB-4FC2-8825-D808523ABA1F}" presName="linear" presStyleCnt="0">
        <dgm:presLayoutVars>
          <dgm:dir/>
          <dgm:animLvl val="lvl"/>
          <dgm:resizeHandles val="exact"/>
        </dgm:presLayoutVars>
      </dgm:prSet>
      <dgm:spPr/>
    </dgm:pt>
    <dgm:pt modelId="{3A4CF08B-5ABD-4A76-A336-BEEAC73CD872}" type="pres">
      <dgm:prSet presAssocID="{CD368B28-9C5B-4E3F-A62B-3EB8B01CC722}" presName="parentLin" presStyleCnt="0"/>
      <dgm:spPr/>
    </dgm:pt>
    <dgm:pt modelId="{2BDC5BB7-3F7E-4B8E-90D4-7DD7D165970A}" type="pres">
      <dgm:prSet presAssocID="{CD368B28-9C5B-4E3F-A62B-3EB8B01CC722}" presName="parentLeftMargin" presStyleLbl="node1" presStyleIdx="0" presStyleCnt="3"/>
      <dgm:spPr/>
    </dgm:pt>
    <dgm:pt modelId="{11999E31-B8BB-4F25-ABED-04139EC5F4F9}" type="pres">
      <dgm:prSet presAssocID="{CD368B28-9C5B-4E3F-A62B-3EB8B01CC722}" presName="parentText" presStyleLbl="node1" presStyleIdx="0" presStyleCnt="3">
        <dgm:presLayoutVars>
          <dgm:chMax val="0"/>
          <dgm:bulletEnabled val="1"/>
        </dgm:presLayoutVars>
      </dgm:prSet>
      <dgm:spPr/>
    </dgm:pt>
    <dgm:pt modelId="{82DFD8D0-F110-493E-AABD-612D9CC418E7}" type="pres">
      <dgm:prSet presAssocID="{CD368B28-9C5B-4E3F-A62B-3EB8B01CC722}" presName="negativeSpace" presStyleCnt="0"/>
      <dgm:spPr/>
    </dgm:pt>
    <dgm:pt modelId="{19AAF95C-7D7C-43A1-B9EC-0D94DBA18D05}" type="pres">
      <dgm:prSet presAssocID="{CD368B28-9C5B-4E3F-A62B-3EB8B01CC722}" presName="childText" presStyleLbl="conFgAcc1" presStyleIdx="0" presStyleCnt="3">
        <dgm:presLayoutVars>
          <dgm:bulletEnabled val="1"/>
        </dgm:presLayoutVars>
      </dgm:prSet>
      <dgm:spPr/>
    </dgm:pt>
    <dgm:pt modelId="{41FD359E-B004-4C2E-AF36-1A8962641D5B}" type="pres">
      <dgm:prSet presAssocID="{54460959-F19C-4C82-999C-2D41E8E64A8F}" presName="spaceBetweenRectangles" presStyleCnt="0"/>
      <dgm:spPr/>
    </dgm:pt>
    <dgm:pt modelId="{2F0288F8-7DB0-430C-B8DB-A79E9B9E7C2E}" type="pres">
      <dgm:prSet presAssocID="{386FE482-D99A-48B3-B5BD-B13E19D1F3AC}" presName="parentLin" presStyleCnt="0"/>
      <dgm:spPr/>
    </dgm:pt>
    <dgm:pt modelId="{341115ED-B161-4EB4-A7F6-769247F2D97C}" type="pres">
      <dgm:prSet presAssocID="{386FE482-D99A-48B3-B5BD-B13E19D1F3AC}" presName="parentLeftMargin" presStyleLbl="node1" presStyleIdx="0" presStyleCnt="3"/>
      <dgm:spPr/>
    </dgm:pt>
    <dgm:pt modelId="{4F3E410A-0C02-4EAF-A50B-45318F42E5F0}" type="pres">
      <dgm:prSet presAssocID="{386FE482-D99A-48B3-B5BD-B13E19D1F3AC}" presName="parentText" presStyleLbl="node1" presStyleIdx="1" presStyleCnt="3">
        <dgm:presLayoutVars>
          <dgm:chMax val="0"/>
          <dgm:bulletEnabled val="1"/>
        </dgm:presLayoutVars>
      </dgm:prSet>
      <dgm:spPr/>
    </dgm:pt>
    <dgm:pt modelId="{033E2F46-018F-4B48-84C9-94FA453B9D90}" type="pres">
      <dgm:prSet presAssocID="{386FE482-D99A-48B3-B5BD-B13E19D1F3AC}" presName="negativeSpace" presStyleCnt="0"/>
      <dgm:spPr/>
    </dgm:pt>
    <dgm:pt modelId="{32EEB584-14D2-4854-BAA7-08A9EE325C3A}" type="pres">
      <dgm:prSet presAssocID="{386FE482-D99A-48B3-B5BD-B13E19D1F3AC}" presName="childText" presStyleLbl="conFgAcc1" presStyleIdx="1" presStyleCnt="3">
        <dgm:presLayoutVars>
          <dgm:bulletEnabled val="1"/>
        </dgm:presLayoutVars>
      </dgm:prSet>
      <dgm:spPr/>
      <dgm:t>
        <a:bodyPr/>
        <a:lstStyle/>
        <a:p>
          <a:endParaRPr lang="en-MY"/>
        </a:p>
      </dgm:t>
    </dgm:pt>
    <dgm:pt modelId="{7AF8E590-F4A7-4088-93A7-3D2ED026AE1C}" type="pres">
      <dgm:prSet presAssocID="{4D3C4AD6-95EF-46F3-B8AB-1B66B51F68AA}" presName="spaceBetweenRectangles" presStyleCnt="0"/>
      <dgm:spPr/>
    </dgm:pt>
    <dgm:pt modelId="{9EB87286-B25C-43BA-8BE0-6989777017F5}" type="pres">
      <dgm:prSet presAssocID="{9D89C4EE-0A8F-416A-B890-D2AB8F1F9729}" presName="parentLin" presStyleCnt="0"/>
      <dgm:spPr/>
    </dgm:pt>
    <dgm:pt modelId="{DEB32B71-43F6-4E2D-AEB4-81889F4B54C2}" type="pres">
      <dgm:prSet presAssocID="{9D89C4EE-0A8F-416A-B890-D2AB8F1F9729}" presName="parentLeftMargin" presStyleLbl="node1" presStyleIdx="1" presStyleCnt="3"/>
      <dgm:spPr/>
    </dgm:pt>
    <dgm:pt modelId="{FA8CF365-FD33-4CA7-A141-DF1F14BE20B3}" type="pres">
      <dgm:prSet presAssocID="{9D89C4EE-0A8F-416A-B890-D2AB8F1F9729}" presName="parentText" presStyleLbl="node1" presStyleIdx="2" presStyleCnt="3">
        <dgm:presLayoutVars>
          <dgm:chMax val="0"/>
          <dgm:bulletEnabled val="1"/>
        </dgm:presLayoutVars>
      </dgm:prSet>
      <dgm:spPr/>
    </dgm:pt>
    <dgm:pt modelId="{5456EF9F-1BF2-484C-BAD7-173EF9C71179}" type="pres">
      <dgm:prSet presAssocID="{9D89C4EE-0A8F-416A-B890-D2AB8F1F9729}" presName="negativeSpace" presStyleCnt="0"/>
      <dgm:spPr/>
    </dgm:pt>
    <dgm:pt modelId="{4A8A842F-9169-4E0A-A6D6-F2E0AF18ABE6}" type="pres">
      <dgm:prSet presAssocID="{9D89C4EE-0A8F-416A-B890-D2AB8F1F9729}" presName="childText" presStyleLbl="conFgAcc1" presStyleIdx="2" presStyleCnt="3">
        <dgm:presLayoutVars>
          <dgm:bulletEnabled val="1"/>
        </dgm:presLayoutVars>
      </dgm:prSet>
      <dgm:spPr/>
      <dgm:t>
        <a:bodyPr/>
        <a:lstStyle/>
        <a:p>
          <a:endParaRPr lang="en-MY"/>
        </a:p>
      </dgm:t>
    </dgm:pt>
  </dgm:ptLst>
  <dgm:cxnLst>
    <dgm:cxn modelId="{0B3D2E8A-DD7A-4FC6-A509-5D9D339F2F26}" type="presOf" srcId="{B34BB121-7D7C-4367-9F7B-A5154BC35EC5}" destId="{4A8A842F-9169-4E0A-A6D6-F2E0AF18ABE6}" srcOrd="0" destOrd="2" presId="urn:microsoft.com/office/officeart/2005/8/layout/list1"/>
    <dgm:cxn modelId="{B348681D-51E2-4D62-828A-4836A9995DC8}" type="presOf" srcId="{14658C53-8707-4E56-9F14-31C90A2C88C4}" destId="{32EEB584-14D2-4854-BAA7-08A9EE325C3A}" srcOrd="0" destOrd="0" presId="urn:microsoft.com/office/officeart/2005/8/layout/list1"/>
    <dgm:cxn modelId="{7C08B9D3-A873-4A74-B662-BC11A08925AF}" srcId="{9D89C4EE-0A8F-416A-B890-D2AB8F1F9729}" destId="{9A392C10-9E6F-4B2D-A570-4E08EB0D61E6}" srcOrd="0" destOrd="0" parTransId="{DA3C9A43-0981-44FD-8943-6D7FD1DC18B1}" sibTransId="{38417A40-2E2A-4670-839A-AC683E9754FB}"/>
    <dgm:cxn modelId="{FAB4E2A7-82DF-412C-BB17-D850B6CA00AF}" srcId="{386FE482-D99A-48B3-B5BD-B13E19D1F3AC}" destId="{14658C53-8707-4E56-9F14-31C90A2C88C4}" srcOrd="0" destOrd="0" parTransId="{A119C472-5F96-45E9-B6CB-552BF5665F4D}" sibTransId="{7BE1E0B5-BB6E-4E87-A524-F264E23CCA4A}"/>
    <dgm:cxn modelId="{E9D8522F-4D62-4080-B839-BC0CA11A1755}" srcId="{CD368B28-9C5B-4E3F-A62B-3EB8B01CC722}" destId="{D4123BCC-CE89-41E4-8E7E-FAE5529C56FC}" srcOrd="0" destOrd="0" parTransId="{29A954D5-F758-414B-B8EE-DB21551C5143}" sibTransId="{E3D8334A-C294-46B4-9C54-7CB286A9CC09}"/>
    <dgm:cxn modelId="{AEEE4D8E-8669-4D4A-AEB6-2C5CC161F324}" type="presOf" srcId="{9D89C4EE-0A8F-416A-B890-D2AB8F1F9729}" destId="{FA8CF365-FD33-4CA7-A141-DF1F14BE20B3}" srcOrd="1" destOrd="0" presId="urn:microsoft.com/office/officeart/2005/8/layout/list1"/>
    <dgm:cxn modelId="{51F72ACB-A9DA-4309-8CEA-A5A0F375735D}" srcId="{386FE482-D99A-48B3-B5BD-B13E19D1F3AC}" destId="{55B42E85-555F-43E9-92BE-F9A3F641BBED}" srcOrd="2" destOrd="0" parTransId="{150AA920-3A66-40A7-AA7D-7A4AE5F84047}" sibTransId="{F8E137D7-A54A-44C2-86EE-42B3B796D07B}"/>
    <dgm:cxn modelId="{44837A94-92D5-46B3-A325-7396D6536CAA}" srcId="{386FE482-D99A-48B3-B5BD-B13E19D1F3AC}" destId="{283B22DD-A529-4EAA-9FB5-C91724BA2AFF}" srcOrd="3" destOrd="0" parTransId="{1AA76FCA-0040-4AA8-961D-F07B4344D741}" sibTransId="{3CE00101-73D4-4580-A2C7-3D04E3FA10BD}"/>
    <dgm:cxn modelId="{C3C527E4-1375-4C29-9F16-A98C1EB3BEBE}" srcId="{9D89C4EE-0A8F-416A-B890-D2AB8F1F9729}" destId="{B34BB121-7D7C-4367-9F7B-A5154BC35EC5}" srcOrd="2" destOrd="0" parTransId="{B386D18F-7AB0-4D7E-9C3F-82B9E3DC6845}" sibTransId="{0580207A-CFEC-42D9-BE12-0DBFCC2FE95F}"/>
    <dgm:cxn modelId="{4171433B-DC35-4F9A-AED3-7AAA37EAF091}" srcId="{386FE482-D99A-48B3-B5BD-B13E19D1F3AC}" destId="{FF66A9EF-B9DB-4157-BE16-2E96C24A3187}" srcOrd="5" destOrd="0" parTransId="{0C30720A-1BFA-423D-8CD2-6D72C28DF3F9}" sibTransId="{4C15BB1B-EF2C-4F1F-825D-F5EBDA120BC9}"/>
    <dgm:cxn modelId="{40B9A80F-F612-4699-9645-DA15A44E4C62}" srcId="{BA232CB6-B5DB-4FC2-8825-D808523ABA1F}" destId="{9D89C4EE-0A8F-416A-B890-D2AB8F1F9729}" srcOrd="2" destOrd="0" parTransId="{EBD50063-0E50-4ABC-A22C-BBECC0B0DD69}" sibTransId="{444C7D42-19C8-402F-AC6F-D9AD89F0B721}"/>
    <dgm:cxn modelId="{D0E6377C-C3EF-4FFE-A009-7852F2187059}" type="presOf" srcId="{5F1DA22C-E05E-426F-8F1D-9FE0CE22F7E9}" destId="{19AAF95C-7D7C-43A1-B9EC-0D94DBA18D05}" srcOrd="0" destOrd="1" presId="urn:microsoft.com/office/officeart/2005/8/layout/list1"/>
    <dgm:cxn modelId="{E88A63DA-6058-4CCD-BBC9-C31C089534F8}" type="presOf" srcId="{CD368B28-9C5B-4E3F-A62B-3EB8B01CC722}" destId="{11999E31-B8BB-4F25-ABED-04139EC5F4F9}" srcOrd="1" destOrd="0" presId="urn:microsoft.com/office/officeart/2005/8/layout/list1"/>
    <dgm:cxn modelId="{9DA50066-8621-48D4-A7C2-C33BE50EF5F2}" type="presOf" srcId="{12E00221-9AF9-4338-9152-31C664F43377}" destId="{19AAF95C-7D7C-43A1-B9EC-0D94DBA18D05}" srcOrd="0" destOrd="2" presId="urn:microsoft.com/office/officeart/2005/8/layout/list1"/>
    <dgm:cxn modelId="{D7F38AA1-4253-4786-A426-1F8B65AD158F}" srcId="{CD368B28-9C5B-4E3F-A62B-3EB8B01CC722}" destId="{5F1DA22C-E05E-426F-8F1D-9FE0CE22F7E9}" srcOrd="1" destOrd="0" parTransId="{3CE162FD-7930-4FE4-93A7-1CD782ED773B}" sibTransId="{2EC83184-4C24-4116-AC53-A886064C8340}"/>
    <dgm:cxn modelId="{CB2D87C1-0A13-4D5E-B917-FF45841B2965}" srcId="{386FE482-D99A-48B3-B5BD-B13E19D1F3AC}" destId="{25134478-C38E-4E83-9C37-27D4C0370260}" srcOrd="1" destOrd="0" parTransId="{AC1A0E7E-82E9-405D-9B61-7985B51723ED}" sibTransId="{BF11FB91-DAED-406C-B95D-3AB3C80C826F}"/>
    <dgm:cxn modelId="{8104F6D0-C55D-4C96-BFB0-3FED44BFA829}" type="presOf" srcId="{9D89C4EE-0A8F-416A-B890-D2AB8F1F9729}" destId="{DEB32B71-43F6-4E2D-AEB4-81889F4B54C2}" srcOrd="0" destOrd="0" presId="urn:microsoft.com/office/officeart/2005/8/layout/list1"/>
    <dgm:cxn modelId="{A5E1CAE1-3ACE-488C-9A64-AF730308F01E}" type="presOf" srcId="{386FE482-D99A-48B3-B5BD-B13E19D1F3AC}" destId="{4F3E410A-0C02-4EAF-A50B-45318F42E5F0}" srcOrd="1" destOrd="0" presId="urn:microsoft.com/office/officeart/2005/8/layout/list1"/>
    <dgm:cxn modelId="{1C5519BF-F56E-41D0-AFC4-7F47513E2C28}" srcId="{CD368B28-9C5B-4E3F-A62B-3EB8B01CC722}" destId="{12E00221-9AF9-4338-9152-31C664F43377}" srcOrd="2" destOrd="0" parTransId="{5E3BCF90-682E-4781-A398-F970FF180FD1}" sibTransId="{E2D793D1-2585-4B11-B7C9-DFAA101A1F36}"/>
    <dgm:cxn modelId="{E11C4DBE-2345-4C9D-9D8D-BDCAC852A33E}" srcId="{9D89C4EE-0A8F-416A-B890-D2AB8F1F9729}" destId="{09F087C4-2830-4F43-8CAA-884A0FC9A621}" srcOrd="1" destOrd="0" parTransId="{55356E19-1E3E-4E98-9A7A-B1A7F1DB7947}" sibTransId="{C7AB7E8F-B813-4EFD-A6BD-572CCC7D11EE}"/>
    <dgm:cxn modelId="{FD4AD4EE-B7B9-4D2D-9319-99B5BD762019}" type="presOf" srcId="{55B42E85-555F-43E9-92BE-F9A3F641BBED}" destId="{32EEB584-14D2-4854-BAA7-08A9EE325C3A}" srcOrd="0" destOrd="2" presId="urn:microsoft.com/office/officeart/2005/8/layout/list1"/>
    <dgm:cxn modelId="{B193C8FE-D747-4FF6-B992-AB153307164A}" type="presOf" srcId="{31EC079C-CE73-4B13-B6B8-82B4C6912A8F}" destId="{32EEB584-14D2-4854-BAA7-08A9EE325C3A}" srcOrd="0" destOrd="4" presId="urn:microsoft.com/office/officeart/2005/8/layout/list1"/>
    <dgm:cxn modelId="{2F2C0AF4-7E16-4D15-B3A1-78A5D0FE73C0}" type="presOf" srcId="{BA232CB6-B5DB-4FC2-8825-D808523ABA1F}" destId="{0728FDBF-DD56-49EB-AE80-1764B15C5F6E}" srcOrd="0" destOrd="0" presId="urn:microsoft.com/office/officeart/2005/8/layout/list1"/>
    <dgm:cxn modelId="{44933BE4-96E0-4BEC-ADFC-2B9C8ECD4EC6}" type="presOf" srcId="{D4123BCC-CE89-41E4-8E7E-FAE5529C56FC}" destId="{19AAF95C-7D7C-43A1-B9EC-0D94DBA18D05}" srcOrd="0" destOrd="0" presId="urn:microsoft.com/office/officeart/2005/8/layout/list1"/>
    <dgm:cxn modelId="{15AB67B9-6C25-4493-9196-260B7E3157EF}" type="presOf" srcId="{9A392C10-9E6F-4B2D-A570-4E08EB0D61E6}" destId="{4A8A842F-9169-4E0A-A6D6-F2E0AF18ABE6}" srcOrd="0" destOrd="0" presId="urn:microsoft.com/office/officeart/2005/8/layout/list1"/>
    <dgm:cxn modelId="{DB77934E-8A9D-4EDA-A141-D8BBB83418B0}" srcId="{BA232CB6-B5DB-4FC2-8825-D808523ABA1F}" destId="{CD368B28-9C5B-4E3F-A62B-3EB8B01CC722}" srcOrd="0" destOrd="0" parTransId="{C0939F33-E270-4658-AA2C-3DED8AD7A0A3}" sibTransId="{54460959-F19C-4C82-999C-2D41E8E64A8F}"/>
    <dgm:cxn modelId="{6EE79A4D-7C21-431A-AAE8-3898CB008C3A}" type="presOf" srcId="{386FE482-D99A-48B3-B5BD-B13E19D1F3AC}" destId="{341115ED-B161-4EB4-A7F6-769247F2D97C}" srcOrd="0" destOrd="0" presId="urn:microsoft.com/office/officeart/2005/8/layout/list1"/>
    <dgm:cxn modelId="{43598400-9DBC-483D-BBA8-7A72CFDDAB50}" type="presOf" srcId="{09F087C4-2830-4F43-8CAA-884A0FC9A621}" destId="{4A8A842F-9169-4E0A-A6D6-F2E0AF18ABE6}" srcOrd="0" destOrd="1" presId="urn:microsoft.com/office/officeart/2005/8/layout/list1"/>
    <dgm:cxn modelId="{4137645B-5681-4B27-8BEB-AD0F7312CF9B}" srcId="{386FE482-D99A-48B3-B5BD-B13E19D1F3AC}" destId="{31EC079C-CE73-4B13-B6B8-82B4C6912A8F}" srcOrd="4" destOrd="0" parTransId="{4A157BF8-A76A-4771-8A83-415C712E9450}" sibTransId="{493F92C4-8C79-4F7E-8EA0-1D0A3FE38AE0}"/>
    <dgm:cxn modelId="{C5F8FF49-6F35-4BBE-B8CB-24B062F771EA}" type="presOf" srcId="{25134478-C38E-4E83-9C37-27D4C0370260}" destId="{32EEB584-14D2-4854-BAA7-08A9EE325C3A}" srcOrd="0" destOrd="1" presId="urn:microsoft.com/office/officeart/2005/8/layout/list1"/>
    <dgm:cxn modelId="{D403C2B4-FA44-4773-804D-C9240C4B44CD}" srcId="{BA232CB6-B5DB-4FC2-8825-D808523ABA1F}" destId="{386FE482-D99A-48B3-B5BD-B13E19D1F3AC}" srcOrd="1" destOrd="0" parTransId="{28C9E8FA-0EB1-4ACA-8FBD-18AAD9A8BB45}" sibTransId="{4D3C4AD6-95EF-46F3-B8AB-1B66B51F68AA}"/>
    <dgm:cxn modelId="{E18D9364-C8DA-43CA-A1F3-B2A573BD52CA}" type="presOf" srcId="{FF66A9EF-B9DB-4157-BE16-2E96C24A3187}" destId="{32EEB584-14D2-4854-BAA7-08A9EE325C3A}" srcOrd="0" destOrd="5" presId="urn:microsoft.com/office/officeart/2005/8/layout/list1"/>
    <dgm:cxn modelId="{B801ABB4-390A-4FDF-9140-40059A991CFF}" type="presOf" srcId="{283B22DD-A529-4EAA-9FB5-C91724BA2AFF}" destId="{32EEB584-14D2-4854-BAA7-08A9EE325C3A}" srcOrd="0" destOrd="3" presId="urn:microsoft.com/office/officeart/2005/8/layout/list1"/>
    <dgm:cxn modelId="{F3C4485F-AF52-4953-B31F-D3B8A8C73B32}" type="presOf" srcId="{CD368B28-9C5B-4E3F-A62B-3EB8B01CC722}" destId="{2BDC5BB7-3F7E-4B8E-90D4-7DD7D165970A}" srcOrd="0" destOrd="0" presId="urn:microsoft.com/office/officeart/2005/8/layout/list1"/>
    <dgm:cxn modelId="{EB1F1F3D-4AAC-4404-B44E-EDDC0C8A4F69}" type="presParOf" srcId="{0728FDBF-DD56-49EB-AE80-1764B15C5F6E}" destId="{3A4CF08B-5ABD-4A76-A336-BEEAC73CD872}" srcOrd="0" destOrd="0" presId="urn:microsoft.com/office/officeart/2005/8/layout/list1"/>
    <dgm:cxn modelId="{B4E3FD97-5C4F-4058-A1F3-554360E03C15}" type="presParOf" srcId="{3A4CF08B-5ABD-4A76-A336-BEEAC73CD872}" destId="{2BDC5BB7-3F7E-4B8E-90D4-7DD7D165970A}" srcOrd="0" destOrd="0" presId="urn:microsoft.com/office/officeart/2005/8/layout/list1"/>
    <dgm:cxn modelId="{F1FA88F6-0485-4645-8BA8-AA1FBEDF367F}" type="presParOf" srcId="{3A4CF08B-5ABD-4A76-A336-BEEAC73CD872}" destId="{11999E31-B8BB-4F25-ABED-04139EC5F4F9}" srcOrd="1" destOrd="0" presId="urn:microsoft.com/office/officeart/2005/8/layout/list1"/>
    <dgm:cxn modelId="{83C4282B-AAB0-46C8-B2E1-C04D2D316993}" type="presParOf" srcId="{0728FDBF-DD56-49EB-AE80-1764B15C5F6E}" destId="{82DFD8D0-F110-493E-AABD-612D9CC418E7}" srcOrd="1" destOrd="0" presId="urn:microsoft.com/office/officeart/2005/8/layout/list1"/>
    <dgm:cxn modelId="{BCA2AF45-747C-4DFE-B392-B782E28757FD}" type="presParOf" srcId="{0728FDBF-DD56-49EB-AE80-1764B15C5F6E}" destId="{19AAF95C-7D7C-43A1-B9EC-0D94DBA18D05}" srcOrd="2" destOrd="0" presId="urn:microsoft.com/office/officeart/2005/8/layout/list1"/>
    <dgm:cxn modelId="{48EA7582-601F-4AB9-B0F8-F22B82B736BC}" type="presParOf" srcId="{0728FDBF-DD56-49EB-AE80-1764B15C5F6E}" destId="{41FD359E-B004-4C2E-AF36-1A8962641D5B}" srcOrd="3" destOrd="0" presId="urn:microsoft.com/office/officeart/2005/8/layout/list1"/>
    <dgm:cxn modelId="{4DC11FC5-85F5-448D-B10D-A6A5EF9B7AF5}" type="presParOf" srcId="{0728FDBF-DD56-49EB-AE80-1764B15C5F6E}" destId="{2F0288F8-7DB0-430C-B8DB-A79E9B9E7C2E}" srcOrd="4" destOrd="0" presId="urn:microsoft.com/office/officeart/2005/8/layout/list1"/>
    <dgm:cxn modelId="{BE66BA0C-A032-4A05-BE82-9C3D1779F4B8}" type="presParOf" srcId="{2F0288F8-7DB0-430C-B8DB-A79E9B9E7C2E}" destId="{341115ED-B161-4EB4-A7F6-769247F2D97C}" srcOrd="0" destOrd="0" presId="urn:microsoft.com/office/officeart/2005/8/layout/list1"/>
    <dgm:cxn modelId="{B9E8EF30-9288-431D-9B6B-3B764DDA9FD3}" type="presParOf" srcId="{2F0288F8-7DB0-430C-B8DB-A79E9B9E7C2E}" destId="{4F3E410A-0C02-4EAF-A50B-45318F42E5F0}" srcOrd="1" destOrd="0" presId="urn:microsoft.com/office/officeart/2005/8/layout/list1"/>
    <dgm:cxn modelId="{77AF40E3-0DCB-4AB7-A72E-17D962610CB6}" type="presParOf" srcId="{0728FDBF-DD56-49EB-AE80-1764B15C5F6E}" destId="{033E2F46-018F-4B48-84C9-94FA453B9D90}" srcOrd="5" destOrd="0" presId="urn:microsoft.com/office/officeart/2005/8/layout/list1"/>
    <dgm:cxn modelId="{2DC8450A-9994-4567-8A08-0668DBA8438B}" type="presParOf" srcId="{0728FDBF-DD56-49EB-AE80-1764B15C5F6E}" destId="{32EEB584-14D2-4854-BAA7-08A9EE325C3A}" srcOrd="6" destOrd="0" presId="urn:microsoft.com/office/officeart/2005/8/layout/list1"/>
    <dgm:cxn modelId="{043283C6-B227-4C39-8FE6-53643303266E}" type="presParOf" srcId="{0728FDBF-DD56-49EB-AE80-1764B15C5F6E}" destId="{7AF8E590-F4A7-4088-93A7-3D2ED026AE1C}" srcOrd="7" destOrd="0" presId="urn:microsoft.com/office/officeart/2005/8/layout/list1"/>
    <dgm:cxn modelId="{535F6EF1-0377-46B9-A4B9-02B8B0986701}" type="presParOf" srcId="{0728FDBF-DD56-49EB-AE80-1764B15C5F6E}" destId="{9EB87286-B25C-43BA-8BE0-6989777017F5}" srcOrd="8" destOrd="0" presId="urn:microsoft.com/office/officeart/2005/8/layout/list1"/>
    <dgm:cxn modelId="{07758AFA-9FC8-4255-BCF6-09074AB0A84A}" type="presParOf" srcId="{9EB87286-B25C-43BA-8BE0-6989777017F5}" destId="{DEB32B71-43F6-4E2D-AEB4-81889F4B54C2}" srcOrd="0" destOrd="0" presId="urn:microsoft.com/office/officeart/2005/8/layout/list1"/>
    <dgm:cxn modelId="{50955588-4AE7-4E8C-AE05-368B28D0E0A7}" type="presParOf" srcId="{9EB87286-B25C-43BA-8BE0-6989777017F5}" destId="{FA8CF365-FD33-4CA7-A141-DF1F14BE20B3}" srcOrd="1" destOrd="0" presId="urn:microsoft.com/office/officeart/2005/8/layout/list1"/>
    <dgm:cxn modelId="{B6C80E2C-2C53-48AC-9ACA-182E39238F75}" type="presParOf" srcId="{0728FDBF-DD56-49EB-AE80-1764B15C5F6E}" destId="{5456EF9F-1BF2-484C-BAD7-173EF9C71179}" srcOrd="9" destOrd="0" presId="urn:microsoft.com/office/officeart/2005/8/layout/list1"/>
    <dgm:cxn modelId="{B73089CE-EAAA-46B0-9DAB-E3ED3D04501C}" type="presParOf" srcId="{0728FDBF-DD56-49EB-AE80-1764B15C5F6E}" destId="{4A8A842F-9169-4E0A-A6D6-F2E0AF18ABE6}" srcOrd="10"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BA1627BD-1AE9-41BB-A457-5749C58E9CB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MY"/>
        </a:p>
      </dgm:t>
    </dgm:pt>
    <dgm:pt modelId="{FB2B57D9-E8B7-4547-BA76-55D93B8749FA}">
      <dgm:prSet phldrT="[Text]" custT="1"/>
      <dgm:spPr/>
      <dgm:t>
        <a:bodyPr/>
        <a:lstStyle/>
        <a:p>
          <a:r>
            <a:rPr lang="en-US" sz="1000" dirty="0" smtClean="0"/>
            <a:t>Sources of pollution</a:t>
          </a:r>
          <a:endParaRPr lang="en-MY" sz="1000" dirty="0"/>
        </a:p>
      </dgm:t>
    </dgm:pt>
    <dgm:pt modelId="{3875E21D-54BF-431C-BF28-AEE5D7285466}" type="parTrans" cxnId="{8C8F1C28-3C9F-49F0-BBFF-6FBF43B854F1}">
      <dgm:prSet/>
      <dgm:spPr/>
      <dgm:t>
        <a:bodyPr/>
        <a:lstStyle/>
        <a:p>
          <a:endParaRPr lang="en-MY"/>
        </a:p>
      </dgm:t>
    </dgm:pt>
    <dgm:pt modelId="{210D8A43-4196-44E2-9786-2F129B75BF13}" type="sibTrans" cxnId="{8C8F1C28-3C9F-49F0-BBFF-6FBF43B854F1}">
      <dgm:prSet/>
      <dgm:spPr/>
      <dgm:t>
        <a:bodyPr/>
        <a:lstStyle/>
        <a:p>
          <a:endParaRPr lang="en-MY"/>
        </a:p>
      </dgm:t>
    </dgm:pt>
    <dgm:pt modelId="{8B358A36-9B69-41A1-A007-09F5C026C4E0}">
      <dgm:prSet phldrT="[Text]" custT="1"/>
      <dgm:spPr/>
      <dgm:t>
        <a:bodyPr/>
        <a:lstStyle/>
        <a:p>
          <a:r>
            <a:rPr lang="en-US" sz="1000" dirty="0" smtClean="0"/>
            <a:t>Impacts on environment</a:t>
          </a:r>
          <a:endParaRPr lang="en-MY" sz="1000" dirty="0"/>
        </a:p>
      </dgm:t>
    </dgm:pt>
    <dgm:pt modelId="{9C0FD4E1-CBA3-4EEF-9546-9553BEADEA72}" type="parTrans" cxnId="{7CE3A903-E8F4-4B22-8CDA-1B156956F739}">
      <dgm:prSet/>
      <dgm:spPr/>
      <dgm:t>
        <a:bodyPr/>
        <a:lstStyle/>
        <a:p>
          <a:endParaRPr lang="en-MY"/>
        </a:p>
      </dgm:t>
    </dgm:pt>
    <dgm:pt modelId="{2E6779CB-4480-409A-8E15-521A2E51B31B}" type="sibTrans" cxnId="{7CE3A903-E8F4-4B22-8CDA-1B156956F739}">
      <dgm:prSet/>
      <dgm:spPr/>
      <dgm:t>
        <a:bodyPr/>
        <a:lstStyle/>
        <a:p>
          <a:endParaRPr lang="en-MY"/>
        </a:p>
      </dgm:t>
    </dgm:pt>
    <dgm:pt modelId="{FC341AE4-2F1E-4C27-9D1A-3B91BC101B37}">
      <dgm:prSet phldrT="[Text]" custT="1"/>
      <dgm:spPr/>
      <dgm:t>
        <a:bodyPr/>
        <a:lstStyle/>
        <a:p>
          <a:r>
            <a:rPr lang="en-US" sz="1000" dirty="0" smtClean="0"/>
            <a:t>Measures</a:t>
          </a:r>
          <a:endParaRPr lang="en-MY" sz="1000" dirty="0"/>
        </a:p>
      </dgm:t>
    </dgm:pt>
    <dgm:pt modelId="{CA0B9B6C-4B3F-41B5-BC34-7DBFBA028CE0}" type="parTrans" cxnId="{585603CE-9788-453F-990E-C49D219A39A5}">
      <dgm:prSet/>
      <dgm:spPr/>
      <dgm:t>
        <a:bodyPr/>
        <a:lstStyle/>
        <a:p>
          <a:endParaRPr lang="en-MY"/>
        </a:p>
      </dgm:t>
    </dgm:pt>
    <dgm:pt modelId="{F0BACFA9-BE65-4EEC-BB9A-0B8B587E8F62}" type="sibTrans" cxnId="{585603CE-9788-453F-990E-C49D219A39A5}">
      <dgm:prSet/>
      <dgm:spPr/>
      <dgm:t>
        <a:bodyPr/>
        <a:lstStyle/>
        <a:p>
          <a:endParaRPr lang="en-MY"/>
        </a:p>
      </dgm:t>
    </dgm:pt>
    <dgm:pt modelId="{F2661463-DB5A-4BCA-B8BA-F255BADDB073}">
      <dgm:prSet custT="1"/>
      <dgm:spPr/>
      <dgm:t>
        <a:bodyPr/>
        <a:lstStyle/>
        <a:p>
          <a:r>
            <a:rPr lang="en-US" sz="800" dirty="0" smtClean="0"/>
            <a:t>Used as a landfill: Risk of spillage of waste during transportation to the island or leakage of waste</a:t>
          </a:r>
          <a:endParaRPr lang="en-MY" sz="800" dirty="0"/>
        </a:p>
      </dgm:t>
    </dgm:pt>
    <dgm:pt modelId="{DE026B23-E3D0-40BB-B715-71D65DEC692D}" type="parTrans" cxnId="{3F6568EC-26DD-457E-BEAB-D3B513A4A0AE}">
      <dgm:prSet/>
      <dgm:spPr/>
      <dgm:t>
        <a:bodyPr/>
        <a:lstStyle/>
        <a:p>
          <a:endParaRPr lang="en-MY"/>
        </a:p>
      </dgm:t>
    </dgm:pt>
    <dgm:pt modelId="{0EEBDA64-1A60-4E61-BEB7-9F40F0530C73}" type="sibTrans" cxnId="{3F6568EC-26DD-457E-BEAB-D3B513A4A0AE}">
      <dgm:prSet/>
      <dgm:spPr/>
      <dgm:t>
        <a:bodyPr/>
        <a:lstStyle/>
        <a:p>
          <a:endParaRPr lang="en-MY"/>
        </a:p>
      </dgm:t>
    </dgm:pt>
    <dgm:pt modelId="{65229646-58E5-4EBD-B2B5-3250EC68345E}">
      <dgm:prSet custT="1"/>
      <dgm:spPr/>
      <dgm:t>
        <a:bodyPr/>
        <a:lstStyle/>
        <a:p>
          <a:r>
            <a:rPr lang="en-US" sz="800" dirty="0" smtClean="0"/>
            <a:t>When the waste (ash) is spilled / leaked into the water, contamination of  the water and possibly poisoning of marine organisms might occur. Also dust will diffuse into the air causing air pollution and respiratory problems for humans and animals on the island.</a:t>
          </a:r>
          <a:endParaRPr lang="en-MY" sz="800" dirty="0"/>
        </a:p>
      </dgm:t>
    </dgm:pt>
    <dgm:pt modelId="{6893530F-649C-484F-A56E-1D7AD444D0A4}" type="parTrans" cxnId="{F61F5BF3-B705-403C-A1FF-68DB92A1A76A}">
      <dgm:prSet/>
      <dgm:spPr/>
      <dgm:t>
        <a:bodyPr/>
        <a:lstStyle/>
        <a:p>
          <a:endParaRPr lang="en-MY"/>
        </a:p>
      </dgm:t>
    </dgm:pt>
    <dgm:pt modelId="{4D6DFB80-C149-4C06-B552-DBE654E7E775}" type="sibTrans" cxnId="{F61F5BF3-B705-403C-A1FF-68DB92A1A76A}">
      <dgm:prSet/>
      <dgm:spPr/>
      <dgm:t>
        <a:bodyPr/>
        <a:lstStyle/>
        <a:p>
          <a:endParaRPr lang="en-MY"/>
        </a:p>
      </dgm:t>
    </dgm:pt>
    <dgm:pt modelId="{10DC181E-8D79-42BF-A2BE-0CBA606C2060}">
      <dgm:prSet custT="1"/>
      <dgm:spPr/>
      <dgm:t>
        <a:bodyPr/>
        <a:lstStyle/>
        <a:p>
          <a:r>
            <a:rPr lang="en-US" sz="800" dirty="0" smtClean="0"/>
            <a:t>Firstly to prevent spillage or leakage,  the quality of the landfill cells and the transporting cells should be ensured, and the landfill should be sealed tight. Frequent testing of the water and soil on the island should be conducted to check the condition of the seals.</a:t>
          </a:r>
          <a:endParaRPr lang="en-MY" sz="800" dirty="0"/>
        </a:p>
      </dgm:t>
    </dgm:pt>
    <dgm:pt modelId="{D7E8E613-9444-472E-A167-ECC6CCEE16C1}" type="parTrans" cxnId="{FEC1DAB4-8116-4BDC-9300-565A52028E53}">
      <dgm:prSet/>
      <dgm:spPr/>
      <dgm:t>
        <a:bodyPr/>
        <a:lstStyle/>
        <a:p>
          <a:endParaRPr lang="en-MY"/>
        </a:p>
      </dgm:t>
    </dgm:pt>
    <dgm:pt modelId="{1D6A6543-B4E3-4B71-95A4-2E0C939B4DBA}" type="sibTrans" cxnId="{FEC1DAB4-8116-4BDC-9300-565A52028E53}">
      <dgm:prSet/>
      <dgm:spPr/>
      <dgm:t>
        <a:bodyPr/>
        <a:lstStyle/>
        <a:p>
          <a:endParaRPr lang="en-MY"/>
        </a:p>
      </dgm:t>
    </dgm:pt>
    <dgm:pt modelId="{70E837AD-1BC2-4C26-ABA8-E94D17CB7B88}">
      <dgm:prSet custT="1"/>
      <dgm:spPr/>
      <dgm:t>
        <a:bodyPr/>
        <a:lstStyle/>
        <a:p>
          <a:r>
            <a:rPr lang="en-US" sz="800" dirty="0" smtClean="0"/>
            <a:t>Used for recreation: Increase of tourists will lead to increased waste and risk of bringing diseases to the island</a:t>
          </a:r>
          <a:endParaRPr lang="en-MY" sz="800" dirty="0"/>
        </a:p>
      </dgm:t>
    </dgm:pt>
    <dgm:pt modelId="{5B6E89CD-C059-4071-B5B5-D2A8550A1864}" type="parTrans" cxnId="{CF9376EC-3679-4D91-9E37-E1637E25F45D}">
      <dgm:prSet/>
      <dgm:spPr/>
      <dgm:t>
        <a:bodyPr/>
        <a:lstStyle/>
        <a:p>
          <a:endParaRPr lang="en-MY"/>
        </a:p>
      </dgm:t>
    </dgm:pt>
    <dgm:pt modelId="{60113BB9-2907-43E3-B1D4-FF74B263DCD6}" type="sibTrans" cxnId="{CF9376EC-3679-4D91-9E37-E1637E25F45D}">
      <dgm:prSet/>
      <dgm:spPr/>
      <dgm:t>
        <a:bodyPr/>
        <a:lstStyle/>
        <a:p>
          <a:endParaRPr lang="en-MY"/>
        </a:p>
      </dgm:t>
    </dgm:pt>
    <dgm:pt modelId="{2B286AC0-C92D-4ED2-B37E-9FF7C752D144}">
      <dgm:prSet custT="1"/>
      <dgm:spPr/>
      <dgm:t>
        <a:bodyPr/>
        <a:lstStyle/>
        <a:p>
          <a:r>
            <a:rPr lang="en-US" sz="800" dirty="0" smtClean="0"/>
            <a:t>Increased waste by tourists, especially non-biodegradable waste, will eventually flow into the sea, polluting the sea as well as possibly causing animals to choke on the waste. If viruses on the mainland is brought to the island it could kill off an entire group of animals on the island.</a:t>
          </a:r>
          <a:endParaRPr lang="en-MY" sz="800" dirty="0"/>
        </a:p>
      </dgm:t>
    </dgm:pt>
    <dgm:pt modelId="{43DF2595-FDBC-408F-A512-28D8513256EF}" type="parTrans" cxnId="{910F2FAC-8060-4AC4-80F0-CBF73EE7B7E9}">
      <dgm:prSet/>
      <dgm:spPr/>
      <dgm:t>
        <a:bodyPr/>
        <a:lstStyle/>
        <a:p>
          <a:endParaRPr lang="en-MY"/>
        </a:p>
      </dgm:t>
    </dgm:pt>
    <dgm:pt modelId="{518431CC-7202-49B0-A462-77FA541BF1EC}" type="sibTrans" cxnId="{910F2FAC-8060-4AC4-80F0-CBF73EE7B7E9}">
      <dgm:prSet/>
      <dgm:spPr/>
      <dgm:t>
        <a:bodyPr/>
        <a:lstStyle/>
        <a:p>
          <a:endParaRPr lang="en-MY"/>
        </a:p>
      </dgm:t>
    </dgm:pt>
    <dgm:pt modelId="{32463C2E-16BD-4898-B2CE-C945EAD6ACE3}">
      <dgm:prSet custT="1"/>
      <dgm:spPr/>
      <dgm:t>
        <a:bodyPr/>
        <a:lstStyle/>
        <a:p>
          <a:r>
            <a:rPr lang="en-US" sz="800" dirty="0" smtClean="0"/>
            <a:t>These will decrease  the number of consumers in a food chain. If the consumers affected are primary consumers, the number of secondary consumers will decrease while causing the producers to increase, hence eventually the consumers on the island will keep decreasing.</a:t>
          </a:r>
          <a:endParaRPr lang="en-MY" sz="800" dirty="0"/>
        </a:p>
      </dgm:t>
    </dgm:pt>
    <dgm:pt modelId="{39A33307-3332-4D04-93CB-FB1B1FFFD901}" type="parTrans" cxnId="{C273E1F5-5A8D-4ED6-AC90-D100A5549622}">
      <dgm:prSet/>
      <dgm:spPr/>
      <dgm:t>
        <a:bodyPr/>
        <a:lstStyle/>
        <a:p>
          <a:endParaRPr lang="en-MY"/>
        </a:p>
      </dgm:t>
    </dgm:pt>
    <dgm:pt modelId="{53F5CDAC-F634-4422-B68B-9BE3417DE9A0}" type="sibTrans" cxnId="{C273E1F5-5A8D-4ED6-AC90-D100A5549622}">
      <dgm:prSet/>
      <dgm:spPr/>
      <dgm:t>
        <a:bodyPr/>
        <a:lstStyle/>
        <a:p>
          <a:endParaRPr lang="en-MY"/>
        </a:p>
      </dgm:t>
    </dgm:pt>
    <dgm:pt modelId="{861C36F5-C640-4E44-A7C7-711FD4289C45}">
      <dgm:prSet custT="1"/>
      <dgm:spPr/>
      <dgm:t>
        <a:bodyPr/>
        <a:lstStyle/>
        <a:p>
          <a:r>
            <a:rPr lang="en-US" sz="800" dirty="0" smtClean="0"/>
            <a:t>The public should be educated on the ill effects of littering, and strict deterrent and enforcement for such a rule should be implemented.</a:t>
          </a:r>
          <a:endParaRPr lang="en-MY" sz="800" dirty="0"/>
        </a:p>
      </dgm:t>
    </dgm:pt>
    <dgm:pt modelId="{50E82260-5AA4-4417-BCB8-10BB5E27521F}" type="parTrans" cxnId="{207E92A6-AA09-45B7-A2E3-85E8EBDF7F7E}">
      <dgm:prSet/>
      <dgm:spPr/>
      <dgm:t>
        <a:bodyPr/>
        <a:lstStyle/>
        <a:p>
          <a:endParaRPr lang="en-MY"/>
        </a:p>
      </dgm:t>
    </dgm:pt>
    <dgm:pt modelId="{D09D7BE6-2093-4E5D-97A6-13D5A5F91580}" type="sibTrans" cxnId="{207E92A6-AA09-45B7-A2E3-85E8EBDF7F7E}">
      <dgm:prSet/>
      <dgm:spPr/>
      <dgm:t>
        <a:bodyPr/>
        <a:lstStyle/>
        <a:p>
          <a:endParaRPr lang="en-MY"/>
        </a:p>
      </dgm:t>
    </dgm:pt>
    <dgm:pt modelId="{1AB21E9E-BCF6-40F2-919D-6A2C2B7EA2BA}" type="pres">
      <dgm:prSet presAssocID="{BA1627BD-1AE9-41BB-A457-5749C58E9CBD}" presName="linear" presStyleCnt="0">
        <dgm:presLayoutVars>
          <dgm:dir/>
          <dgm:animLvl val="lvl"/>
          <dgm:resizeHandles val="exact"/>
        </dgm:presLayoutVars>
      </dgm:prSet>
      <dgm:spPr/>
    </dgm:pt>
    <dgm:pt modelId="{AC4A7836-D124-476A-824C-2AFDD8BDDFBA}" type="pres">
      <dgm:prSet presAssocID="{FB2B57D9-E8B7-4547-BA76-55D93B8749FA}" presName="parentLin" presStyleCnt="0"/>
      <dgm:spPr/>
    </dgm:pt>
    <dgm:pt modelId="{A2DE5665-5092-4674-A94D-65EDB5F2B51E}" type="pres">
      <dgm:prSet presAssocID="{FB2B57D9-E8B7-4547-BA76-55D93B8749FA}" presName="parentLeftMargin" presStyleLbl="node1" presStyleIdx="0" presStyleCnt="3"/>
      <dgm:spPr/>
    </dgm:pt>
    <dgm:pt modelId="{5CFBCB2D-749C-437E-B5F7-5827D10EE8F4}" type="pres">
      <dgm:prSet presAssocID="{FB2B57D9-E8B7-4547-BA76-55D93B8749FA}" presName="parentText" presStyleLbl="node1" presStyleIdx="0" presStyleCnt="3">
        <dgm:presLayoutVars>
          <dgm:chMax val="0"/>
          <dgm:bulletEnabled val="1"/>
        </dgm:presLayoutVars>
      </dgm:prSet>
      <dgm:spPr/>
      <dgm:t>
        <a:bodyPr/>
        <a:lstStyle/>
        <a:p>
          <a:endParaRPr lang="en-MY"/>
        </a:p>
      </dgm:t>
    </dgm:pt>
    <dgm:pt modelId="{CCB76604-0376-4C94-AB46-67D67028DFB7}" type="pres">
      <dgm:prSet presAssocID="{FB2B57D9-E8B7-4547-BA76-55D93B8749FA}" presName="negativeSpace" presStyleCnt="0"/>
      <dgm:spPr/>
    </dgm:pt>
    <dgm:pt modelId="{C952EA79-756F-4666-A99E-01786D77CB7E}" type="pres">
      <dgm:prSet presAssocID="{FB2B57D9-E8B7-4547-BA76-55D93B8749FA}" presName="childText" presStyleLbl="conFgAcc1" presStyleIdx="0" presStyleCnt="3">
        <dgm:presLayoutVars>
          <dgm:bulletEnabled val="1"/>
        </dgm:presLayoutVars>
      </dgm:prSet>
      <dgm:spPr/>
      <dgm:t>
        <a:bodyPr/>
        <a:lstStyle/>
        <a:p>
          <a:endParaRPr lang="en-MY"/>
        </a:p>
      </dgm:t>
    </dgm:pt>
    <dgm:pt modelId="{669422B3-0EB2-45FB-B9B2-8D5D39DF1374}" type="pres">
      <dgm:prSet presAssocID="{210D8A43-4196-44E2-9786-2F129B75BF13}" presName="spaceBetweenRectangles" presStyleCnt="0"/>
      <dgm:spPr/>
    </dgm:pt>
    <dgm:pt modelId="{3837F335-6DF0-4D59-887D-B00AD9A4FD1D}" type="pres">
      <dgm:prSet presAssocID="{8B358A36-9B69-41A1-A007-09F5C026C4E0}" presName="parentLin" presStyleCnt="0"/>
      <dgm:spPr/>
    </dgm:pt>
    <dgm:pt modelId="{B145F73E-429F-4729-A8FF-F3A6CA8AD20C}" type="pres">
      <dgm:prSet presAssocID="{8B358A36-9B69-41A1-A007-09F5C026C4E0}" presName="parentLeftMargin" presStyleLbl="node1" presStyleIdx="0" presStyleCnt="3"/>
      <dgm:spPr/>
    </dgm:pt>
    <dgm:pt modelId="{02389A6F-D0C5-4988-9331-76B51FCB879B}" type="pres">
      <dgm:prSet presAssocID="{8B358A36-9B69-41A1-A007-09F5C026C4E0}" presName="parentText" presStyleLbl="node1" presStyleIdx="1" presStyleCnt="3">
        <dgm:presLayoutVars>
          <dgm:chMax val="0"/>
          <dgm:bulletEnabled val="1"/>
        </dgm:presLayoutVars>
      </dgm:prSet>
      <dgm:spPr/>
    </dgm:pt>
    <dgm:pt modelId="{973057F7-7A21-4C90-8A01-974853C85843}" type="pres">
      <dgm:prSet presAssocID="{8B358A36-9B69-41A1-A007-09F5C026C4E0}" presName="negativeSpace" presStyleCnt="0"/>
      <dgm:spPr/>
    </dgm:pt>
    <dgm:pt modelId="{32C2831B-3F18-4CB1-94E3-2C4D7956A472}" type="pres">
      <dgm:prSet presAssocID="{8B358A36-9B69-41A1-A007-09F5C026C4E0}" presName="childText" presStyleLbl="conFgAcc1" presStyleIdx="1" presStyleCnt="3">
        <dgm:presLayoutVars>
          <dgm:bulletEnabled val="1"/>
        </dgm:presLayoutVars>
      </dgm:prSet>
      <dgm:spPr/>
      <dgm:t>
        <a:bodyPr/>
        <a:lstStyle/>
        <a:p>
          <a:endParaRPr lang="en-MY"/>
        </a:p>
      </dgm:t>
    </dgm:pt>
    <dgm:pt modelId="{ADB8EFA9-9016-43DB-9B25-2CCF7F2DBD5A}" type="pres">
      <dgm:prSet presAssocID="{2E6779CB-4480-409A-8E15-521A2E51B31B}" presName="spaceBetweenRectangles" presStyleCnt="0"/>
      <dgm:spPr/>
    </dgm:pt>
    <dgm:pt modelId="{3BA972A0-5029-49E4-9184-F666B64A8A40}" type="pres">
      <dgm:prSet presAssocID="{FC341AE4-2F1E-4C27-9D1A-3B91BC101B37}" presName="parentLin" presStyleCnt="0"/>
      <dgm:spPr/>
    </dgm:pt>
    <dgm:pt modelId="{B66427AA-6B0E-4776-8F78-5EE207D89FAB}" type="pres">
      <dgm:prSet presAssocID="{FC341AE4-2F1E-4C27-9D1A-3B91BC101B37}" presName="parentLeftMargin" presStyleLbl="node1" presStyleIdx="1" presStyleCnt="3"/>
      <dgm:spPr/>
    </dgm:pt>
    <dgm:pt modelId="{FDB39C39-03C5-4491-B955-A8CA4C4930EB}" type="pres">
      <dgm:prSet presAssocID="{FC341AE4-2F1E-4C27-9D1A-3B91BC101B37}" presName="parentText" presStyleLbl="node1" presStyleIdx="2" presStyleCnt="3">
        <dgm:presLayoutVars>
          <dgm:chMax val="0"/>
          <dgm:bulletEnabled val="1"/>
        </dgm:presLayoutVars>
      </dgm:prSet>
      <dgm:spPr/>
    </dgm:pt>
    <dgm:pt modelId="{CD3D0DEC-7B49-4775-A5BC-9668919019B2}" type="pres">
      <dgm:prSet presAssocID="{FC341AE4-2F1E-4C27-9D1A-3B91BC101B37}" presName="negativeSpace" presStyleCnt="0"/>
      <dgm:spPr/>
    </dgm:pt>
    <dgm:pt modelId="{B54126DD-C808-4B1C-B5D6-42DC96AEDEBC}" type="pres">
      <dgm:prSet presAssocID="{FC341AE4-2F1E-4C27-9D1A-3B91BC101B37}" presName="childText" presStyleLbl="conFgAcc1" presStyleIdx="2" presStyleCnt="3">
        <dgm:presLayoutVars>
          <dgm:bulletEnabled val="1"/>
        </dgm:presLayoutVars>
      </dgm:prSet>
      <dgm:spPr/>
      <dgm:t>
        <a:bodyPr/>
        <a:lstStyle/>
        <a:p>
          <a:endParaRPr lang="en-MY"/>
        </a:p>
      </dgm:t>
    </dgm:pt>
  </dgm:ptLst>
  <dgm:cxnLst>
    <dgm:cxn modelId="{A4598868-914F-427C-99DC-7925C7C8392E}" type="presOf" srcId="{FC341AE4-2F1E-4C27-9D1A-3B91BC101B37}" destId="{B66427AA-6B0E-4776-8F78-5EE207D89FAB}" srcOrd="0" destOrd="0" presId="urn:microsoft.com/office/officeart/2005/8/layout/list1"/>
    <dgm:cxn modelId="{C273E1F5-5A8D-4ED6-AC90-D100A5549622}" srcId="{8B358A36-9B69-41A1-A007-09F5C026C4E0}" destId="{32463C2E-16BD-4898-B2CE-C945EAD6ACE3}" srcOrd="2" destOrd="0" parTransId="{39A33307-3332-4D04-93CB-FB1B1FFFD901}" sibTransId="{53F5CDAC-F634-4422-B68B-9BE3417DE9A0}"/>
    <dgm:cxn modelId="{8C8F1C28-3C9F-49F0-BBFF-6FBF43B854F1}" srcId="{BA1627BD-1AE9-41BB-A457-5749C58E9CBD}" destId="{FB2B57D9-E8B7-4547-BA76-55D93B8749FA}" srcOrd="0" destOrd="0" parTransId="{3875E21D-54BF-431C-BF28-AEE5D7285466}" sibTransId="{210D8A43-4196-44E2-9786-2F129B75BF13}"/>
    <dgm:cxn modelId="{8FAAF489-3DC9-4632-9565-384A254533DF}" type="presOf" srcId="{FB2B57D9-E8B7-4547-BA76-55D93B8749FA}" destId="{5CFBCB2D-749C-437E-B5F7-5827D10EE8F4}" srcOrd="1" destOrd="0" presId="urn:microsoft.com/office/officeart/2005/8/layout/list1"/>
    <dgm:cxn modelId="{F61F5BF3-B705-403C-A1FF-68DB92A1A76A}" srcId="{8B358A36-9B69-41A1-A007-09F5C026C4E0}" destId="{65229646-58E5-4EBD-B2B5-3250EC68345E}" srcOrd="0" destOrd="0" parTransId="{6893530F-649C-484F-A56E-1D7AD444D0A4}" sibTransId="{4D6DFB80-C149-4C06-B552-DBE654E7E775}"/>
    <dgm:cxn modelId="{BB28C55A-104C-4A95-AD19-C45502D78441}" type="presOf" srcId="{8B358A36-9B69-41A1-A007-09F5C026C4E0}" destId="{B145F73E-429F-4729-A8FF-F3A6CA8AD20C}" srcOrd="0" destOrd="0" presId="urn:microsoft.com/office/officeart/2005/8/layout/list1"/>
    <dgm:cxn modelId="{95ADC6C5-48C0-4067-B6E7-C00B08BA8911}" type="presOf" srcId="{32463C2E-16BD-4898-B2CE-C945EAD6ACE3}" destId="{32C2831B-3F18-4CB1-94E3-2C4D7956A472}" srcOrd="0" destOrd="2" presId="urn:microsoft.com/office/officeart/2005/8/layout/list1"/>
    <dgm:cxn modelId="{236B8831-5B45-41A8-9512-F55884140658}" type="presOf" srcId="{8B358A36-9B69-41A1-A007-09F5C026C4E0}" destId="{02389A6F-D0C5-4988-9331-76B51FCB879B}" srcOrd="1" destOrd="0" presId="urn:microsoft.com/office/officeart/2005/8/layout/list1"/>
    <dgm:cxn modelId="{B6D61305-D59F-4A3E-A604-98E6110D2C54}" type="presOf" srcId="{FB2B57D9-E8B7-4547-BA76-55D93B8749FA}" destId="{A2DE5665-5092-4674-A94D-65EDB5F2B51E}" srcOrd="0" destOrd="0" presId="urn:microsoft.com/office/officeart/2005/8/layout/list1"/>
    <dgm:cxn modelId="{207E92A6-AA09-45B7-A2E3-85E8EBDF7F7E}" srcId="{FC341AE4-2F1E-4C27-9D1A-3B91BC101B37}" destId="{861C36F5-C640-4E44-A7C7-711FD4289C45}" srcOrd="1" destOrd="0" parTransId="{50E82260-5AA4-4417-BCB8-10BB5E27521F}" sibTransId="{D09D7BE6-2093-4E5D-97A6-13D5A5F91580}"/>
    <dgm:cxn modelId="{585603CE-9788-453F-990E-C49D219A39A5}" srcId="{BA1627BD-1AE9-41BB-A457-5749C58E9CBD}" destId="{FC341AE4-2F1E-4C27-9D1A-3B91BC101B37}" srcOrd="2" destOrd="0" parTransId="{CA0B9B6C-4B3F-41B5-BC34-7DBFBA028CE0}" sibTransId="{F0BACFA9-BE65-4EEC-BB9A-0B8B587E8F62}"/>
    <dgm:cxn modelId="{D239EBDE-E115-4394-8BE7-F9AC417BF613}" type="presOf" srcId="{F2661463-DB5A-4BCA-B8BA-F255BADDB073}" destId="{C952EA79-756F-4666-A99E-01786D77CB7E}" srcOrd="0" destOrd="0" presId="urn:microsoft.com/office/officeart/2005/8/layout/list1"/>
    <dgm:cxn modelId="{BADB8DE1-7D32-4774-93CE-9D837602C942}" type="presOf" srcId="{BA1627BD-1AE9-41BB-A457-5749C58E9CBD}" destId="{1AB21E9E-BCF6-40F2-919D-6A2C2B7EA2BA}" srcOrd="0" destOrd="0" presId="urn:microsoft.com/office/officeart/2005/8/layout/list1"/>
    <dgm:cxn modelId="{910F2FAC-8060-4AC4-80F0-CBF73EE7B7E9}" srcId="{8B358A36-9B69-41A1-A007-09F5C026C4E0}" destId="{2B286AC0-C92D-4ED2-B37E-9FF7C752D144}" srcOrd="1" destOrd="0" parTransId="{43DF2595-FDBC-408F-A512-28D8513256EF}" sibTransId="{518431CC-7202-49B0-A462-77FA541BF1EC}"/>
    <dgm:cxn modelId="{4A478DCE-E50A-4BB0-B83D-E57BF504991F}" type="presOf" srcId="{2B286AC0-C92D-4ED2-B37E-9FF7C752D144}" destId="{32C2831B-3F18-4CB1-94E3-2C4D7956A472}" srcOrd="0" destOrd="1" presId="urn:microsoft.com/office/officeart/2005/8/layout/list1"/>
    <dgm:cxn modelId="{7CE3A903-E8F4-4B22-8CDA-1B156956F739}" srcId="{BA1627BD-1AE9-41BB-A457-5749C58E9CBD}" destId="{8B358A36-9B69-41A1-A007-09F5C026C4E0}" srcOrd="1" destOrd="0" parTransId="{9C0FD4E1-CBA3-4EEF-9546-9553BEADEA72}" sibTransId="{2E6779CB-4480-409A-8E15-521A2E51B31B}"/>
    <dgm:cxn modelId="{EC9F3334-7F4D-4779-876F-FF8F23622D10}" type="presOf" srcId="{FC341AE4-2F1E-4C27-9D1A-3B91BC101B37}" destId="{FDB39C39-03C5-4491-B955-A8CA4C4930EB}" srcOrd="1" destOrd="0" presId="urn:microsoft.com/office/officeart/2005/8/layout/list1"/>
    <dgm:cxn modelId="{3F6568EC-26DD-457E-BEAB-D3B513A4A0AE}" srcId="{FB2B57D9-E8B7-4547-BA76-55D93B8749FA}" destId="{F2661463-DB5A-4BCA-B8BA-F255BADDB073}" srcOrd="0" destOrd="0" parTransId="{DE026B23-E3D0-40BB-B715-71D65DEC692D}" sibTransId="{0EEBDA64-1A60-4E61-BEB7-9F40F0530C73}"/>
    <dgm:cxn modelId="{CF9376EC-3679-4D91-9E37-E1637E25F45D}" srcId="{FB2B57D9-E8B7-4547-BA76-55D93B8749FA}" destId="{70E837AD-1BC2-4C26-ABA8-E94D17CB7B88}" srcOrd="1" destOrd="0" parTransId="{5B6E89CD-C059-4071-B5B5-D2A8550A1864}" sibTransId="{60113BB9-2907-43E3-B1D4-FF74B263DCD6}"/>
    <dgm:cxn modelId="{4447A880-EC64-4DAE-BF6E-21C4C449C99A}" type="presOf" srcId="{10DC181E-8D79-42BF-A2BE-0CBA606C2060}" destId="{B54126DD-C808-4B1C-B5D6-42DC96AEDEBC}" srcOrd="0" destOrd="0" presId="urn:microsoft.com/office/officeart/2005/8/layout/list1"/>
    <dgm:cxn modelId="{EFF1744C-CF32-496E-870A-7016B0FD6984}" type="presOf" srcId="{861C36F5-C640-4E44-A7C7-711FD4289C45}" destId="{B54126DD-C808-4B1C-B5D6-42DC96AEDEBC}" srcOrd="0" destOrd="1" presId="urn:microsoft.com/office/officeart/2005/8/layout/list1"/>
    <dgm:cxn modelId="{FEC1DAB4-8116-4BDC-9300-565A52028E53}" srcId="{FC341AE4-2F1E-4C27-9D1A-3B91BC101B37}" destId="{10DC181E-8D79-42BF-A2BE-0CBA606C2060}" srcOrd="0" destOrd="0" parTransId="{D7E8E613-9444-472E-A167-ECC6CCEE16C1}" sibTransId="{1D6A6543-B4E3-4B71-95A4-2E0C939B4DBA}"/>
    <dgm:cxn modelId="{656932F0-532D-48FC-8638-7F8FD4984EE1}" type="presOf" srcId="{70E837AD-1BC2-4C26-ABA8-E94D17CB7B88}" destId="{C952EA79-756F-4666-A99E-01786D77CB7E}" srcOrd="0" destOrd="1" presId="urn:microsoft.com/office/officeart/2005/8/layout/list1"/>
    <dgm:cxn modelId="{C0BA54ED-2388-411F-A8F5-EBF5DCA5FEC7}" type="presOf" srcId="{65229646-58E5-4EBD-B2B5-3250EC68345E}" destId="{32C2831B-3F18-4CB1-94E3-2C4D7956A472}" srcOrd="0" destOrd="0" presId="urn:microsoft.com/office/officeart/2005/8/layout/list1"/>
    <dgm:cxn modelId="{275201C5-4C8B-4676-BBA3-EA514040C9B6}" type="presParOf" srcId="{1AB21E9E-BCF6-40F2-919D-6A2C2B7EA2BA}" destId="{AC4A7836-D124-476A-824C-2AFDD8BDDFBA}" srcOrd="0" destOrd="0" presId="urn:microsoft.com/office/officeart/2005/8/layout/list1"/>
    <dgm:cxn modelId="{0D3E3307-DB9D-4CB8-9425-3EF9AA3FFB7D}" type="presParOf" srcId="{AC4A7836-D124-476A-824C-2AFDD8BDDFBA}" destId="{A2DE5665-5092-4674-A94D-65EDB5F2B51E}" srcOrd="0" destOrd="0" presId="urn:microsoft.com/office/officeart/2005/8/layout/list1"/>
    <dgm:cxn modelId="{B84AA1DA-3A2A-4ABA-B1A5-D5778B94D6C9}" type="presParOf" srcId="{AC4A7836-D124-476A-824C-2AFDD8BDDFBA}" destId="{5CFBCB2D-749C-437E-B5F7-5827D10EE8F4}" srcOrd="1" destOrd="0" presId="urn:microsoft.com/office/officeart/2005/8/layout/list1"/>
    <dgm:cxn modelId="{9A9D047A-0920-4D5B-B19F-D15BAADD3D86}" type="presParOf" srcId="{1AB21E9E-BCF6-40F2-919D-6A2C2B7EA2BA}" destId="{CCB76604-0376-4C94-AB46-67D67028DFB7}" srcOrd="1" destOrd="0" presId="urn:microsoft.com/office/officeart/2005/8/layout/list1"/>
    <dgm:cxn modelId="{BFDD2698-02B6-4E8E-B939-42E781ECF2AF}" type="presParOf" srcId="{1AB21E9E-BCF6-40F2-919D-6A2C2B7EA2BA}" destId="{C952EA79-756F-4666-A99E-01786D77CB7E}" srcOrd="2" destOrd="0" presId="urn:microsoft.com/office/officeart/2005/8/layout/list1"/>
    <dgm:cxn modelId="{74EA502F-0784-4DE3-A0CB-99530AF94510}" type="presParOf" srcId="{1AB21E9E-BCF6-40F2-919D-6A2C2B7EA2BA}" destId="{669422B3-0EB2-45FB-B9B2-8D5D39DF1374}" srcOrd="3" destOrd="0" presId="urn:microsoft.com/office/officeart/2005/8/layout/list1"/>
    <dgm:cxn modelId="{96AC0A12-6089-4702-AC74-062968CC084A}" type="presParOf" srcId="{1AB21E9E-BCF6-40F2-919D-6A2C2B7EA2BA}" destId="{3837F335-6DF0-4D59-887D-B00AD9A4FD1D}" srcOrd="4" destOrd="0" presId="urn:microsoft.com/office/officeart/2005/8/layout/list1"/>
    <dgm:cxn modelId="{796C1C03-E3CE-4219-B6A1-C9E9F5CEBDE8}" type="presParOf" srcId="{3837F335-6DF0-4D59-887D-B00AD9A4FD1D}" destId="{B145F73E-429F-4729-A8FF-F3A6CA8AD20C}" srcOrd="0" destOrd="0" presId="urn:microsoft.com/office/officeart/2005/8/layout/list1"/>
    <dgm:cxn modelId="{FF76304D-87FF-4A8A-B5D7-F90A553A10C9}" type="presParOf" srcId="{3837F335-6DF0-4D59-887D-B00AD9A4FD1D}" destId="{02389A6F-D0C5-4988-9331-76B51FCB879B}" srcOrd="1" destOrd="0" presId="urn:microsoft.com/office/officeart/2005/8/layout/list1"/>
    <dgm:cxn modelId="{B1CC107D-1D10-4EBF-A843-8EEAF7215D54}" type="presParOf" srcId="{1AB21E9E-BCF6-40F2-919D-6A2C2B7EA2BA}" destId="{973057F7-7A21-4C90-8A01-974853C85843}" srcOrd="5" destOrd="0" presId="urn:microsoft.com/office/officeart/2005/8/layout/list1"/>
    <dgm:cxn modelId="{589DD087-2A35-4861-8046-213324232F2E}" type="presParOf" srcId="{1AB21E9E-BCF6-40F2-919D-6A2C2B7EA2BA}" destId="{32C2831B-3F18-4CB1-94E3-2C4D7956A472}" srcOrd="6" destOrd="0" presId="urn:microsoft.com/office/officeart/2005/8/layout/list1"/>
    <dgm:cxn modelId="{E5E5D54D-4E1F-4DD7-9703-127D1D82343A}" type="presParOf" srcId="{1AB21E9E-BCF6-40F2-919D-6A2C2B7EA2BA}" destId="{ADB8EFA9-9016-43DB-9B25-2CCF7F2DBD5A}" srcOrd="7" destOrd="0" presId="urn:microsoft.com/office/officeart/2005/8/layout/list1"/>
    <dgm:cxn modelId="{1A21D049-0DBE-46E4-96EF-F660AB0BB439}" type="presParOf" srcId="{1AB21E9E-BCF6-40F2-919D-6A2C2B7EA2BA}" destId="{3BA972A0-5029-49E4-9184-F666B64A8A40}" srcOrd="8" destOrd="0" presId="urn:microsoft.com/office/officeart/2005/8/layout/list1"/>
    <dgm:cxn modelId="{37143B10-37E3-4220-BAD1-F92573451238}" type="presParOf" srcId="{3BA972A0-5029-49E4-9184-F666B64A8A40}" destId="{B66427AA-6B0E-4776-8F78-5EE207D89FAB}" srcOrd="0" destOrd="0" presId="urn:microsoft.com/office/officeart/2005/8/layout/list1"/>
    <dgm:cxn modelId="{9984FC17-F1F4-4E71-92FE-FB3733F2EFCC}" type="presParOf" srcId="{3BA972A0-5029-49E4-9184-F666B64A8A40}" destId="{FDB39C39-03C5-4491-B955-A8CA4C4930EB}" srcOrd="1" destOrd="0" presId="urn:microsoft.com/office/officeart/2005/8/layout/list1"/>
    <dgm:cxn modelId="{32C2272A-7036-4C22-8F7F-8389DFD47E54}" type="presParOf" srcId="{1AB21E9E-BCF6-40F2-919D-6A2C2B7EA2BA}" destId="{CD3D0DEC-7B49-4775-A5BC-9668919019B2}" srcOrd="9" destOrd="0" presId="urn:microsoft.com/office/officeart/2005/8/layout/list1"/>
    <dgm:cxn modelId="{6969D88F-376C-4E4C-A208-25372E0C3E08}" type="presParOf" srcId="{1AB21E9E-BCF6-40F2-919D-6A2C2B7EA2BA}" destId="{B54126DD-C808-4B1C-B5D6-42DC96AEDEBC}" srcOrd="10"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2"/>
            <a:ext cx="5829300" cy="2123369"/>
          </a:xfrm>
        </p:spPr>
        <p:txBody>
          <a:bodyPr/>
          <a:lstStyle/>
          <a:p>
            <a:r>
              <a:rPr lang="en-US" smtClean="0"/>
              <a:t>Click to edit Master title style</a:t>
            </a:r>
            <a:endParaRPr lang="en-MY"/>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2B6C7B6D-4BB9-42C0-84E7-CA17E4D9CC7E}" type="datetimeFigureOut">
              <a:rPr lang="en-US" smtClean="0"/>
              <a:t>6/8/2009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2B6C7B6D-4BB9-42C0-84E7-CA17E4D9CC7E}" type="datetimeFigureOut">
              <a:rPr lang="en-US" smtClean="0"/>
              <a:t>6/8/2009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96700"/>
            <a:ext cx="1543050" cy="845220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342900" y="396700"/>
            <a:ext cx="4514850" cy="84522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2B6C7B6D-4BB9-42C0-84E7-CA17E4D9CC7E}" type="datetimeFigureOut">
              <a:rPr lang="en-US" smtClean="0"/>
              <a:t>6/8/2009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2B6C7B6D-4BB9-42C0-84E7-CA17E4D9CC7E}" type="datetimeFigureOut">
              <a:rPr lang="en-US" smtClean="0"/>
              <a:t>6/8/2009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6C7B6D-4BB9-42C0-84E7-CA17E4D9CC7E}" type="datetimeFigureOut">
              <a:rPr lang="en-US" smtClean="0"/>
              <a:t>6/8/2009</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34290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348615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2B6C7B6D-4BB9-42C0-84E7-CA17E4D9CC7E}" type="datetimeFigureOut">
              <a:rPr lang="en-US" smtClean="0"/>
              <a:t>6/8/2009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2B6C7B6D-4BB9-42C0-84E7-CA17E4D9CC7E}" type="datetimeFigureOut">
              <a:rPr lang="en-US" smtClean="0"/>
              <a:t>6/8/2009</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2B6C7B6D-4BB9-42C0-84E7-CA17E4D9CC7E}" type="datetimeFigureOut">
              <a:rPr lang="en-US" smtClean="0"/>
              <a:t>6/8/2009</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6C7B6D-4BB9-42C0-84E7-CA17E4D9CC7E}" type="datetimeFigureOut">
              <a:rPr lang="en-US" smtClean="0"/>
              <a:t>6/8/2009</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4405"/>
            <a:ext cx="2256235" cy="1678517"/>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6C7B6D-4BB9-42C0-84E7-CA17E4D9CC7E}" type="datetimeFigureOut">
              <a:rPr lang="en-US" smtClean="0"/>
              <a:t>6/8/2009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6C7B6D-4BB9-42C0-84E7-CA17E4D9CC7E}" type="datetimeFigureOut">
              <a:rPr lang="en-US" smtClean="0"/>
              <a:t>6/8/2009</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808AB37C-2917-4641-813D-EF1A8F6CE68A}" type="slidenum">
              <a:rPr lang="en-MY" smtClean="0"/>
              <a:t>‹#›</a:t>
            </a:fld>
            <a:endParaRPr lang="en-M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2B6C7B6D-4BB9-42C0-84E7-CA17E4D9CC7E}" type="datetimeFigureOut">
              <a:rPr lang="en-US" smtClean="0"/>
              <a:t>6/8/2009</a:t>
            </a:fld>
            <a:endParaRPr lang="en-MY"/>
          </a:p>
        </p:txBody>
      </p:sp>
      <p:sp>
        <p:nvSpPr>
          <p:cNvPr id="5" name="Footer Placeholder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808AB37C-2917-4641-813D-EF1A8F6CE68A}" type="slidenum">
              <a:rPr lang="en-MY" smtClean="0"/>
              <a:t>‹#›</a:t>
            </a:fld>
            <a:endParaRPr lang="en-MY"/>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diagramLayout" Target="../diagrams/layout2.xml"/><Relationship Id="rId3" Type="http://schemas.openxmlformats.org/officeDocument/2006/relationships/image" Target="../media/image2.wmf"/><Relationship Id="rId7" Type="http://schemas.openxmlformats.org/officeDocument/2006/relationships/image" Target="../media/image6.wmf"/><Relationship Id="rId12" Type="http://schemas.openxmlformats.org/officeDocument/2006/relationships/diagramData" Target="../diagrams/data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wmf"/><Relationship Id="rId11" Type="http://schemas.openxmlformats.org/officeDocument/2006/relationships/diagramColors" Target="../diagrams/colors1.xml"/><Relationship Id="rId5" Type="http://schemas.openxmlformats.org/officeDocument/2006/relationships/image" Target="../media/image4.wmf"/><Relationship Id="rId15" Type="http://schemas.openxmlformats.org/officeDocument/2006/relationships/diagramColors" Target="../diagrams/colors2.xml"/><Relationship Id="rId10" Type="http://schemas.openxmlformats.org/officeDocument/2006/relationships/diagramQuickStyle" Target="../diagrams/quickStyle1.xml"/><Relationship Id="rId4" Type="http://schemas.openxmlformats.org/officeDocument/2006/relationships/image" Target="../media/image3.wmf"/><Relationship Id="rId9" Type="http://schemas.openxmlformats.org/officeDocument/2006/relationships/diagramLayout" Target="../diagrams/layout1.xml"/><Relationship Id="rId1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Rectangle 4"/>
          <p:cNvSpPr/>
          <p:nvPr/>
        </p:nvSpPr>
        <p:spPr>
          <a:xfrm>
            <a:off x="3786190" y="3595678"/>
            <a:ext cx="3071810" cy="271464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1026" name="Picture 2" descr="C:\Users\LZK\Desktop\Singapore map copy.jpg"/>
          <p:cNvPicPr>
            <a:picLocks noChangeAspect="1" noChangeArrowheads="1"/>
          </p:cNvPicPr>
          <p:nvPr/>
        </p:nvPicPr>
        <p:blipFill>
          <a:blip r:embed="rId2"/>
          <a:srcRect/>
          <a:stretch>
            <a:fillRect/>
          </a:stretch>
        </p:blipFill>
        <p:spPr bwMode="auto">
          <a:xfrm>
            <a:off x="-25" y="3595678"/>
            <a:ext cx="4051707" cy="2714644"/>
          </a:xfrm>
          <a:prstGeom prst="rect">
            <a:avLst/>
          </a:prstGeom>
          <a:noFill/>
        </p:spPr>
      </p:pic>
      <p:sp>
        <p:nvSpPr>
          <p:cNvPr id="20" name="Rounded Rectangular Callout 19"/>
          <p:cNvSpPr/>
          <p:nvPr/>
        </p:nvSpPr>
        <p:spPr>
          <a:xfrm rot="10800000" flipH="1">
            <a:off x="0" y="6381760"/>
            <a:ext cx="6858000" cy="3452802"/>
          </a:xfrm>
          <a:prstGeom prst="wedgeRoundRectCallout">
            <a:avLst>
              <a:gd name="adj1" fmla="val -30160"/>
              <a:gd name="adj2" fmla="val 62201"/>
              <a:gd name="adj3" fmla="val 16667"/>
            </a:avLst>
          </a:prstGeom>
          <a:gradFill flip="none" rotWithShape="1">
            <a:gsLst>
              <a:gs pos="0">
                <a:schemeClr val="dk1">
                  <a:tint val="50000"/>
                  <a:satMod val="300000"/>
                  <a:alpha val="33000"/>
                </a:schemeClr>
              </a:gs>
              <a:gs pos="35000">
                <a:schemeClr val="dk1">
                  <a:tint val="37000"/>
                  <a:satMod val="300000"/>
                </a:schemeClr>
              </a:gs>
              <a:gs pos="100000">
                <a:schemeClr val="dk1">
                  <a:tint val="15000"/>
                  <a:satMod val="350000"/>
                </a:schemeClr>
              </a:gs>
            </a:gsLst>
            <a:lin ang="16200000" scaled="1"/>
            <a:tileRect/>
          </a:gradFill>
        </p:spPr>
        <p:style>
          <a:lnRef idx="1">
            <a:schemeClr val="dk1"/>
          </a:lnRef>
          <a:fillRef idx="2">
            <a:schemeClr val="dk1"/>
          </a:fillRef>
          <a:effectRef idx="1">
            <a:schemeClr val="dk1"/>
          </a:effectRef>
          <a:fontRef idx="minor">
            <a:schemeClr val="dk1"/>
          </a:fontRef>
        </p:style>
        <p:txBody>
          <a:bodyPr rtlCol="0" anchor="ctr"/>
          <a:lstStyle/>
          <a:p>
            <a:pPr algn="ctr"/>
            <a:endParaRPr lang="en-MY"/>
          </a:p>
        </p:txBody>
      </p:sp>
      <p:sp>
        <p:nvSpPr>
          <p:cNvPr id="19" name="Rounded Rectangular Callout 18"/>
          <p:cNvSpPr/>
          <p:nvPr/>
        </p:nvSpPr>
        <p:spPr>
          <a:xfrm>
            <a:off x="0" y="95216"/>
            <a:ext cx="6858000" cy="3429024"/>
          </a:xfrm>
          <a:prstGeom prst="wedgeRoundRectCallout">
            <a:avLst>
              <a:gd name="adj1" fmla="val -36522"/>
              <a:gd name="adj2" fmla="val 98112"/>
              <a:gd name="adj3" fmla="val 16667"/>
            </a:avLst>
          </a:prstGeom>
          <a:gradFill>
            <a:gsLst>
              <a:gs pos="0">
                <a:schemeClr val="dk1">
                  <a:tint val="50000"/>
                  <a:satMod val="300000"/>
                  <a:alpha val="0"/>
                </a:schemeClr>
              </a:gs>
              <a:gs pos="35000">
                <a:schemeClr val="dk1">
                  <a:tint val="37000"/>
                  <a:satMod val="300000"/>
                </a:schemeClr>
              </a:gs>
              <a:gs pos="100000">
                <a:schemeClr val="dk1">
                  <a:tint val="15000"/>
                  <a:satMod val="350000"/>
                </a:schemeClr>
              </a:gs>
            </a:gsLst>
          </a:gradFill>
        </p:spPr>
        <p:style>
          <a:lnRef idx="1">
            <a:schemeClr val="dk1"/>
          </a:lnRef>
          <a:fillRef idx="2">
            <a:schemeClr val="dk1"/>
          </a:fillRef>
          <a:effectRef idx="1">
            <a:schemeClr val="dk1"/>
          </a:effectRef>
          <a:fontRef idx="minor">
            <a:schemeClr val="dk1"/>
          </a:fontRef>
        </p:style>
        <p:txBody>
          <a:bodyPr rtlCol="0" anchor="ctr"/>
          <a:lstStyle/>
          <a:p>
            <a:pPr algn="ctr"/>
            <a:endParaRPr lang="en-MY" dirty="0"/>
          </a:p>
        </p:txBody>
      </p:sp>
      <p:sp>
        <p:nvSpPr>
          <p:cNvPr id="7" name="Rectangle 6"/>
          <p:cNvSpPr/>
          <p:nvPr/>
        </p:nvSpPr>
        <p:spPr>
          <a:xfrm>
            <a:off x="4071966" y="3595678"/>
            <a:ext cx="2786034" cy="1015663"/>
          </a:xfrm>
          <a:prstGeom prst="rect">
            <a:avLst/>
          </a:prstGeom>
          <a:noFill/>
        </p:spPr>
        <p:txBody>
          <a:bodyPr wrap="square" lIns="91440" tIns="45720" rIns="91440" bIns="45720">
            <a:spAutoFit/>
          </a:bodyPr>
          <a:lstStyle/>
          <a:p>
            <a:pPr algn="ctr"/>
            <a:r>
              <a:rPr lang="en-US" sz="2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Effects of pollution </a:t>
            </a:r>
          </a:p>
          <a:p>
            <a:pPr algn="ctr"/>
            <a:r>
              <a:rPr lang="en-US" sz="2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on the southern islands </a:t>
            </a:r>
          </a:p>
          <a:p>
            <a:pPr algn="ctr"/>
            <a:r>
              <a:rPr lang="en-US" sz="2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of Singapore</a:t>
            </a:r>
            <a:endParaRPr lang="en-US" sz="2000" b="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Rectangle 7"/>
          <p:cNvSpPr/>
          <p:nvPr/>
        </p:nvSpPr>
        <p:spPr>
          <a:xfrm>
            <a:off x="4143380" y="5595942"/>
            <a:ext cx="2604880" cy="646331"/>
          </a:xfrm>
          <a:prstGeom prst="rect">
            <a:avLst/>
          </a:prstGeom>
          <a:noFill/>
        </p:spPr>
        <p:txBody>
          <a:bodyPr wrap="none" lIns="91440" tIns="45720" rIns="91440" bIns="45720">
            <a:spAutoFit/>
          </a:bodyPr>
          <a:lstStyle/>
          <a:p>
            <a:pPr algn="ct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An </a:t>
            </a:r>
          </a:p>
          <a:p>
            <a:pPr algn="ct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environmental impact assessment </a:t>
            </a:r>
          </a:p>
          <a:p>
            <a:pPr algn="ct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by Low </a:t>
            </a:r>
            <a:r>
              <a:rPr lang="en-US" sz="1200" b="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Zi</a:t>
            </a:r>
            <a:r>
              <a:rPr lang="en-US" sz="12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Kang (4E113)</a:t>
            </a:r>
            <a:endParaRPr lang="en-US" sz="12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1027" name="Picture 3" descr="C:\Program Files\Microsoft Office\MEDIA\CAGCAT10\j0285444.wmf"/>
          <p:cNvPicPr>
            <a:picLocks noChangeAspect="1" noChangeArrowheads="1"/>
          </p:cNvPicPr>
          <p:nvPr/>
        </p:nvPicPr>
        <p:blipFill>
          <a:blip r:embed="rId3"/>
          <a:srcRect/>
          <a:stretch>
            <a:fillRect/>
          </a:stretch>
        </p:blipFill>
        <p:spPr bwMode="auto">
          <a:xfrm>
            <a:off x="4071942" y="4810124"/>
            <a:ext cx="571504" cy="572009"/>
          </a:xfrm>
          <a:prstGeom prst="rect">
            <a:avLst/>
          </a:prstGeom>
          <a:noFill/>
        </p:spPr>
      </p:pic>
      <p:pic>
        <p:nvPicPr>
          <p:cNvPr id="1028" name="Picture 4" descr="C:\Program Files\Microsoft Office\MEDIA\CAGCAT10\j0285360.wmf"/>
          <p:cNvPicPr>
            <a:picLocks noChangeAspect="1" noChangeArrowheads="1"/>
          </p:cNvPicPr>
          <p:nvPr/>
        </p:nvPicPr>
        <p:blipFill>
          <a:blip r:embed="rId4"/>
          <a:srcRect/>
          <a:stretch>
            <a:fillRect/>
          </a:stretch>
        </p:blipFill>
        <p:spPr bwMode="auto">
          <a:xfrm>
            <a:off x="6357958" y="4810124"/>
            <a:ext cx="500042" cy="539747"/>
          </a:xfrm>
          <a:prstGeom prst="rect">
            <a:avLst/>
          </a:prstGeom>
          <a:noFill/>
        </p:spPr>
      </p:pic>
      <p:pic>
        <p:nvPicPr>
          <p:cNvPr id="1029" name="Picture 5" descr="C:\Program Files\Microsoft Office\MEDIA\CAGCAT10\j0212219.wmf"/>
          <p:cNvPicPr>
            <a:picLocks noChangeAspect="1" noChangeArrowheads="1"/>
          </p:cNvPicPr>
          <p:nvPr/>
        </p:nvPicPr>
        <p:blipFill>
          <a:blip r:embed="rId5"/>
          <a:srcRect/>
          <a:stretch>
            <a:fillRect/>
          </a:stretch>
        </p:blipFill>
        <p:spPr bwMode="auto">
          <a:xfrm>
            <a:off x="4643446" y="4810124"/>
            <a:ext cx="545787" cy="571504"/>
          </a:xfrm>
          <a:prstGeom prst="rect">
            <a:avLst/>
          </a:prstGeom>
          <a:noFill/>
        </p:spPr>
      </p:pic>
      <p:pic>
        <p:nvPicPr>
          <p:cNvPr id="1030" name="Picture 6" descr="C:\Program Files\Microsoft Office\MEDIA\CAGCAT10\j0233312.wmf"/>
          <p:cNvPicPr>
            <a:picLocks noChangeAspect="1" noChangeArrowheads="1"/>
          </p:cNvPicPr>
          <p:nvPr/>
        </p:nvPicPr>
        <p:blipFill>
          <a:blip r:embed="rId6"/>
          <a:srcRect/>
          <a:stretch>
            <a:fillRect/>
          </a:stretch>
        </p:blipFill>
        <p:spPr bwMode="auto">
          <a:xfrm>
            <a:off x="5143512" y="4810124"/>
            <a:ext cx="571504" cy="582369"/>
          </a:xfrm>
          <a:prstGeom prst="rect">
            <a:avLst/>
          </a:prstGeom>
          <a:noFill/>
        </p:spPr>
      </p:pic>
      <p:pic>
        <p:nvPicPr>
          <p:cNvPr id="1036" name="Picture 12" descr="C:\Program Files\Microsoft Office\MEDIA\CAGCAT10\j0298897.wmf"/>
          <p:cNvPicPr>
            <a:picLocks noChangeAspect="1" noChangeArrowheads="1"/>
          </p:cNvPicPr>
          <p:nvPr/>
        </p:nvPicPr>
        <p:blipFill>
          <a:blip r:embed="rId7"/>
          <a:srcRect/>
          <a:stretch>
            <a:fillRect/>
          </a:stretch>
        </p:blipFill>
        <p:spPr bwMode="auto">
          <a:xfrm>
            <a:off x="5725363" y="4810124"/>
            <a:ext cx="632595" cy="552560"/>
          </a:xfrm>
          <a:prstGeom prst="rect">
            <a:avLst/>
          </a:prstGeom>
          <a:noFill/>
        </p:spPr>
      </p:pic>
      <p:sp>
        <p:nvSpPr>
          <p:cNvPr id="21" name="TextBox 20"/>
          <p:cNvSpPr txBox="1"/>
          <p:nvPr/>
        </p:nvSpPr>
        <p:spPr>
          <a:xfrm>
            <a:off x="285728" y="95216"/>
            <a:ext cx="2470548" cy="338554"/>
          </a:xfrm>
          <a:prstGeom prst="rect">
            <a:avLst/>
          </a:prstGeom>
          <a:noFill/>
        </p:spPr>
        <p:txBody>
          <a:bodyPr wrap="none" rtlCol="0">
            <a:spAutoFit/>
          </a:bodyPr>
          <a:lstStyle/>
          <a:p>
            <a:r>
              <a:rPr lang="en-US" sz="1600" b="1" dirty="0" smtClean="0"/>
              <a:t>Case study 1: </a:t>
            </a:r>
            <a:r>
              <a:rPr lang="en-US" sz="1600" b="1" dirty="0" err="1" smtClean="0"/>
              <a:t>Jurong</a:t>
            </a:r>
            <a:r>
              <a:rPr lang="en-US" sz="1600" b="1" dirty="0" smtClean="0"/>
              <a:t> Island</a:t>
            </a:r>
            <a:endParaRPr lang="en-MY" sz="1600" b="1" dirty="0"/>
          </a:p>
        </p:txBody>
      </p:sp>
      <p:graphicFrame>
        <p:nvGraphicFramePr>
          <p:cNvPr id="22" name="Diagram 21"/>
          <p:cNvGraphicFramePr/>
          <p:nvPr/>
        </p:nvGraphicFramePr>
        <p:xfrm>
          <a:off x="285728" y="380968"/>
          <a:ext cx="6357982" cy="307183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3" name="TextBox 22"/>
          <p:cNvSpPr txBox="1"/>
          <p:nvPr/>
        </p:nvSpPr>
        <p:spPr>
          <a:xfrm>
            <a:off x="285728" y="6400396"/>
            <a:ext cx="2650084" cy="338554"/>
          </a:xfrm>
          <a:prstGeom prst="rect">
            <a:avLst/>
          </a:prstGeom>
          <a:noFill/>
        </p:spPr>
        <p:txBody>
          <a:bodyPr wrap="none" rtlCol="0">
            <a:spAutoFit/>
          </a:bodyPr>
          <a:lstStyle/>
          <a:p>
            <a:r>
              <a:rPr lang="en-US" sz="1600" b="1" dirty="0" smtClean="0"/>
              <a:t>Case study 2: </a:t>
            </a:r>
            <a:r>
              <a:rPr lang="en-US" sz="1600" b="1" dirty="0" err="1" smtClean="0"/>
              <a:t>Pulau</a:t>
            </a:r>
            <a:r>
              <a:rPr lang="en-US" sz="1600" b="1" dirty="0" smtClean="0"/>
              <a:t> </a:t>
            </a:r>
            <a:r>
              <a:rPr lang="en-US" sz="1600" b="1" dirty="0" err="1" smtClean="0"/>
              <a:t>Semakau</a:t>
            </a:r>
            <a:endParaRPr lang="en-MY" sz="1600" b="1" dirty="0"/>
          </a:p>
        </p:txBody>
      </p:sp>
      <p:graphicFrame>
        <p:nvGraphicFramePr>
          <p:cNvPr id="24" name="Diagram 23"/>
          <p:cNvGraphicFramePr/>
          <p:nvPr/>
        </p:nvGraphicFramePr>
        <p:xfrm>
          <a:off x="214290" y="6738950"/>
          <a:ext cx="6429396" cy="295273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TotalTime>
  <Words>477</Words>
  <Application>Microsoft Office PowerPoint</Application>
  <PresentationFormat>A4 Paper (210x297 mm)</PresentationFormat>
  <Paragraphs>33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Low Zi Kang</dc:creator>
  <cp:lastModifiedBy>Low Zi Kang</cp:lastModifiedBy>
  <cp:revision>12</cp:revision>
  <dcterms:created xsi:type="dcterms:W3CDTF">2009-06-08T13:53:21Z</dcterms:created>
  <dcterms:modified xsi:type="dcterms:W3CDTF">2009-06-08T15:46:15Z</dcterms:modified>
</cp:coreProperties>
</file>